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B5A21-8486-4A90-9BC0-DCFBD9BA5138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620FB4-0329-49B1-9030-564C2D9BCA61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Principally affects the lungs and airways, but can also cause fever, raised temperature, a new continuous dry cough, headache, aching muscles and fatigue.</a:t>
          </a:r>
          <a:endParaRPr lang="en-US" dirty="0"/>
        </a:p>
      </dgm:t>
    </dgm:pt>
    <dgm:pt modelId="{F2BC1BDD-BC1A-40A7-B93F-9042C0750379}" type="parTrans" cxnId="{D5876FE1-0206-47BC-B532-94056D330CFB}">
      <dgm:prSet/>
      <dgm:spPr/>
      <dgm:t>
        <a:bodyPr/>
        <a:lstStyle/>
        <a:p>
          <a:endParaRPr lang="en-US"/>
        </a:p>
      </dgm:t>
    </dgm:pt>
    <dgm:pt modelId="{99AA2CF8-8F13-4FFF-936F-FDA1FD63A1E0}" type="sibTrans" cxnId="{D5876FE1-0206-47BC-B532-94056D330CFB}">
      <dgm:prSet/>
      <dgm:spPr/>
      <dgm:t>
        <a:bodyPr/>
        <a:lstStyle/>
        <a:p>
          <a:endParaRPr lang="en-US"/>
        </a:p>
      </dgm:t>
    </dgm:pt>
    <dgm:pt modelId="{228977AF-8066-442B-BAAB-0EF3C3FA5216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/>
            <a:t>People experience a range of symptoms from mild discomfort to severe effects - that can lead to death.</a:t>
          </a:r>
          <a:endParaRPr lang="en-US" dirty="0"/>
        </a:p>
      </dgm:t>
    </dgm:pt>
    <dgm:pt modelId="{CAAC991C-506D-4FF1-BF21-46AD0C2491B8}" type="parTrans" cxnId="{05A1D71A-DDDD-41B6-8B05-3BD155F00B7D}">
      <dgm:prSet/>
      <dgm:spPr/>
      <dgm:t>
        <a:bodyPr/>
        <a:lstStyle/>
        <a:p>
          <a:endParaRPr lang="en-US"/>
        </a:p>
      </dgm:t>
    </dgm:pt>
    <dgm:pt modelId="{7EE93659-004B-48F3-8F1D-E4718E9DB042}" type="sibTrans" cxnId="{05A1D71A-DDDD-41B6-8B05-3BD155F00B7D}">
      <dgm:prSet/>
      <dgm:spPr/>
      <dgm:t>
        <a:bodyPr/>
        <a:lstStyle/>
        <a:p>
          <a:endParaRPr lang="en-US"/>
        </a:p>
      </dgm:t>
    </dgm:pt>
    <dgm:pt modelId="{0198B7B4-8BEA-4A7C-BE9F-D90F3B345097}" type="pres">
      <dgm:prSet presAssocID="{D6AB5A21-8486-4A90-9BC0-DCFBD9BA51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EBACD1-45DE-4AD6-A60E-ACDB700BD8FA}" type="pres">
      <dgm:prSet presAssocID="{6C620FB4-0329-49B1-9030-564C2D9BCA61}" presName="hierRoot1" presStyleCnt="0"/>
      <dgm:spPr/>
    </dgm:pt>
    <dgm:pt modelId="{89DB6C2E-BEB6-4033-8575-5879BB917FF5}" type="pres">
      <dgm:prSet presAssocID="{6C620FB4-0329-49B1-9030-564C2D9BCA61}" presName="composite" presStyleCnt="0"/>
      <dgm:spPr/>
    </dgm:pt>
    <dgm:pt modelId="{3A30E91D-C793-457B-8DF2-096AFB56F395}" type="pres">
      <dgm:prSet presAssocID="{6C620FB4-0329-49B1-9030-564C2D9BCA61}" presName="background" presStyleLbl="node0" presStyleIdx="0" presStyleCnt="2"/>
      <dgm:spPr/>
    </dgm:pt>
    <dgm:pt modelId="{66930C4E-4451-44B3-81F8-DD584BB984E6}" type="pres">
      <dgm:prSet presAssocID="{6C620FB4-0329-49B1-9030-564C2D9BCA61}" presName="text" presStyleLbl="fgAcc0" presStyleIdx="0" presStyleCnt="2" custScaleY="157230" custLinFactNeighborX="-28" custLinFactNeighborY="-8054">
        <dgm:presLayoutVars>
          <dgm:chPref val="3"/>
        </dgm:presLayoutVars>
      </dgm:prSet>
      <dgm:spPr/>
    </dgm:pt>
    <dgm:pt modelId="{177791EC-94B3-405E-879A-68F301EC3628}" type="pres">
      <dgm:prSet presAssocID="{6C620FB4-0329-49B1-9030-564C2D9BCA61}" presName="hierChild2" presStyleCnt="0"/>
      <dgm:spPr/>
    </dgm:pt>
    <dgm:pt modelId="{7FAE6110-8E81-4080-BB30-20E2D156FFEE}" type="pres">
      <dgm:prSet presAssocID="{228977AF-8066-442B-BAAB-0EF3C3FA5216}" presName="hierRoot1" presStyleCnt="0"/>
      <dgm:spPr/>
    </dgm:pt>
    <dgm:pt modelId="{B71F7CB5-A89C-49D5-B9F8-C8B4ED486BAD}" type="pres">
      <dgm:prSet presAssocID="{228977AF-8066-442B-BAAB-0EF3C3FA5216}" presName="composite" presStyleCnt="0"/>
      <dgm:spPr/>
    </dgm:pt>
    <dgm:pt modelId="{A3775C7D-74C6-4D7F-8413-F1B5C68AA835}" type="pres">
      <dgm:prSet presAssocID="{228977AF-8066-442B-BAAB-0EF3C3FA5216}" presName="background" presStyleLbl="node0" presStyleIdx="1" presStyleCnt="2"/>
      <dgm:spPr/>
    </dgm:pt>
    <dgm:pt modelId="{C8AEF8BF-7F4B-4163-BA41-BE1BB8C9D728}" type="pres">
      <dgm:prSet presAssocID="{228977AF-8066-442B-BAAB-0EF3C3FA5216}" presName="text" presStyleLbl="fgAcc0" presStyleIdx="1" presStyleCnt="2" custScaleY="163281" custLinFactNeighborX="2613" custLinFactNeighborY="19105">
        <dgm:presLayoutVars>
          <dgm:chPref val="3"/>
        </dgm:presLayoutVars>
      </dgm:prSet>
      <dgm:spPr/>
    </dgm:pt>
    <dgm:pt modelId="{71AF068C-B27D-496D-A313-16C38DCD4A54}" type="pres">
      <dgm:prSet presAssocID="{228977AF-8066-442B-BAAB-0EF3C3FA5216}" presName="hierChild2" presStyleCnt="0"/>
      <dgm:spPr/>
    </dgm:pt>
  </dgm:ptLst>
  <dgm:cxnLst>
    <dgm:cxn modelId="{05A1D71A-DDDD-41B6-8B05-3BD155F00B7D}" srcId="{D6AB5A21-8486-4A90-9BC0-DCFBD9BA5138}" destId="{228977AF-8066-442B-BAAB-0EF3C3FA5216}" srcOrd="1" destOrd="0" parTransId="{CAAC991C-506D-4FF1-BF21-46AD0C2491B8}" sibTransId="{7EE93659-004B-48F3-8F1D-E4718E9DB042}"/>
    <dgm:cxn modelId="{D5876FE1-0206-47BC-B532-94056D330CFB}" srcId="{D6AB5A21-8486-4A90-9BC0-DCFBD9BA5138}" destId="{6C620FB4-0329-49B1-9030-564C2D9BCA61}" srcOrd="0" destOrd="0" parTransId="{F2BC1BDD-BC1A-40A7-B93F-9042C0750379}" sibTransId="{99AA2CF8-8F13-4FFF-936F-FDA1FD63A1E0}"/>
    <dgm:cxn modelId="{08629AE5-BD9A-4955-927B-7803D64514E5}" type="presOf" srcId="{D6AB5A21-8486-4A90-9BC0-DCFBD9BA5138}" destId="{0198B7B4-8BEA-4A7C-BE9F-D90F3B345097}" srcOrd="0" destOrd="0" presId="urn:microsoft.com/office/officeart/2005/8/layout/hierarchy1"/>
    <dgm:cxn modelId="{C348CFEB-10C7-4A62-8ECF-A319C08D93D1}" type="presOf" srcId="{228977AF-8066-442B-BAAB-0EF3C3FA5216}" destId="{C8AEF8BF-7F4B-4163-BA41-BE1BB8C9D728}" srcOrd="0" destOrd="0" presId="urn:microsoft.com/office/officeart/2005/8/layout/hierarchy1"/>
    <dgm:cxn modelId="{91A688ED-B695-470A-9B08-AD415C204D3B}" type="presOf" srcId="{6C620FB4-0329-49B1-9030-564C2D9BCA61}" destId="{66930C4E-4451-44B3-81F8-DD584BB984E6}" srcOrd="0" destOrd="0" presId="urn:microsoft.com/office/officeart/2005/8/layout/hierarchy1"/>
    <dgm:cxn modelId="{ABEF9EA6-6CF3-4234-91B3-3440AD9D7DC1}" type="presParOf" srcId="{0198B7B4-8BEA-4A7C-BE9F-D90F3B345097}" destId="{98EBACD1-45DE-4AD6-A60E-ACDB700BD8FA}" srcOrd="0" destOrd="0" presId="urn:microsoft.com/office/officeart/2005/8/layout/hierarchy1"/>
    <dgm:cxn modelId="{C77A1A4E-A6CA-493A-AAFA-7B5FC53FA13C}" type="presParOf" srcId="{98EBACD1-45DE-4AD6-A60E-ACDB700BD8FA}" destId="{89DB6C2E-BEB6-4033-8575-5879BB917FF5}" srcOrd="0" destOrd="0" presId="urn:microsoft.com/office/officeart/2005/8/layout/hierarchy1"/>
    <dgm:cxn modelId="{179CD0F3-79AA-4A20-BE54-95001BD579C6}" type="presParOf" srcId="{89DB6C2E-BEB6-4033-8575-5879BB917FF5}" destId="{3A30E91D-C793-457B-8DF2-096AFB56F395}" srcOrd="0" destOrd="0" presId="urn:microsoft.com/office/officeart/2005/8/layout/hierarchy1"/>
    <dgm:cxn modelId="{0767EA84-D8F2-4F25-9522-1F9EDEBC0438}" type="presParOf" srcId="{89DB6C2E-BEB6-4033-8575-5879BB917FF5}" destId="{66930C4E-4451-44B3-81F8-DD584BB984E6}" srcOrd="1" destOrd="0" presId="urn:microsoft.com/office/officeart/2005/8/layout/hierarchy1"/>
    <dgm:cxn modelId="{0A4D3283-29CC-4EFE-92F1-5AC565345B0E}" type="presParOf" srcId="{98EBACD1-45DE-4AD6-A60E-ACDB700BD8FA}" destId="{177791EC-94B3-405E-879A-68F301EC3628}" srcOrd="1" destOrd="0" presId="urn:microsoft.com/office/officeart/2005/8/layout/hierarchy1"/>
    <dgm:cxn modelId="{479E81F4-FF2D-43EC-BFF5-116192DAFC9C}" type="presParOf" srcId="{0198B7B4-8BEA-4A7C-BE9F-D90F3B345097}" destId="{7FAE6110-8E81-4080-BB30-20E2D156FFEE}" srcOrd="1" destOrd="0" presId="urn:microsoft.com/office/officeart/2005/8/layout/hierarchy1"/>
    <dgm:cxn modelId="{296DE137-CABB-4D68-AE80-2C0C900C2C78}" type="presParOf" srcId="{7FAE6110-8E81-4080-BB30-20E2D156FFEE}" destId="{B71F7CB5-A89C-49D5-B9F8-C8B4ED486BAD}" srcOrd="0" destOrd="0" presId="urn:microsoft.com/office/officeart/2005/8/layout/hierarchy1"/>
    <dgm:cxn modelId="{A098E103-1D02-43D4-8A86-3EA9DD9D3473}" type="presParOf" srcId="{B71F7CB5-A89C-49D5-B9F8-C8B4ED486BAD}" destId="{A3775C7D-74C6-4D7F-8413-F1B5C68AA835}" srcOrd="0" destOrd="0" presId="urn:microsoft.com/office/officeart/2005/8/layout/hierarchy1"/>
    <dgm:cxn modelId="{B79C10F4-A9CE-47A5-98D1-CB89C94AC71F}" type="presParOf" srcId="{B71F7CB5-A89C-49D5-B9F8-C8B4ED486BAD}" destId="{C8AEF8BF-7F4B-4163-BA41-BE1BB8C9D728}" srcOrd="1" destOrd="0" presId="urn:microsoft.com/office/officeart/2005/8/layout/hierarchy1"/>
    <dgm:cxn modelId="{635E00FE-39DD-4AA5-9A5A-F32F911EE397}" type="presParOf" srcId="{7FAE6110-8E81-4080-BB30-20E2D156FFEE}" destId="{71AF068C-B27D-496D-A313-16C38DCD4A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C0D3B-B1E4-4C0F-9118-315B2A565AFD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2C48B8-CC07-47B8-9B77-AF8B85866ABB}">
      <dgm:prSet/>
      <dgm:spPr/>
      <dgm:t>
        <a:bodyPr/>
        <a:lstStyle/>
        <a:p>
          <a:r>
            <a:rPr lang="en-GB" dirty="0"/>
            <a:t>Hand washing is the priority with hand sanitiser as a back up</a:t>
          </a:r>
          <a:endParaRPr lang="en-US" dirty="0"/>
        </a:p>
      </dgm:t>
    </dgm:pt>
    <dgm:pt modelId="{A43FC07D-E644-4256-A787-DAD05A51E722}" type="parTrans" cxnId="{90C6FEE8-8A2D-498B-9DEB-D541D8B67E51}">
      <dgm:prSet/>
      <dgm:spPr/>
      <dgm:t>
        <a:bodyPr/>
        <a:lstStyle/>
        <a:p>
          <a:endParaRPr lang="en-US"/>
        </a:p>
      </dgm:t>
    </dgm:pt>
    <dgm:pt modelId="{D5442770-ED32-4903-85D0-7C5C7C14427F}" type="sibTrans" cxnId="{90C6FEE8-8A2D-498B-9DEB-D541D8B67E51}">
      <dgm:prSet/>
      <dgm:spPr/>
      <dgm:t>
        <a:bodyPr/>
        <a:lstStyle/>
        <a:p>
          <a:endParaRPr lang="en-US"/>
        </a:p>
      </dgm:t>
    </dgm:pt>
    <dgm:pt modelId="{A3020D54-9797-4A84-B0B5-CF4BA940DA60}">
      <dgm:prSet/>
      <dgm:spPr/>
      <dgm:t>
        <a:bodyPr/>
        <a:lstStyle/>
        <a:p>
          <a:r>
            <a:rPr lang="en-GB" dirty="0"/>
            <a:t>Use disinfectant / antiseptic wipes to regularly clean surfaces;</a:t>
          </a:r>
          <a:endParaRPr lang="en-US" dirty="0"/>
        </a:p>
      </dgm:t>
    </dgm:pt>
    <dgm:pt modelId="{5BBF1AB6-F543-48E8-B1F8-A96FFBFAFD55}" type="parTrans" cxnId="{CB65407B-69BE-4CD5-AC09-77E180F40276}">
      <dgm:prSet/>
      <dgm:spPr/>
      <dgm:t>
        <a:bodyPr/>
        <a:lstStyle/>
        <a:p>
          <a:endParaRPr lang="en-US"/>
        </a:p>
      </dgm:t>
    </dgm:pt>
    <dgm:pt modelId="{4224116B-24B8-4974-B95E-C02C6DEC6B4B}" type="sibTrans" cxnId="{CB65407B-69BE-4CD5-AC09-77E180F40276}">
      <dgm:prSet/>
      <dgm:spPr/>
      <dgm:t>
        <a:bodyPr/>
        <a:lstStyle/>
        <a:p>
          <a:endParaRPr lang="en-US"/>
        </a:p>
      </dgm:t>
    </dgm:pt>
    <dgm:pt modelId="{319EB9C0-78C8-4852-9469-6F144ADE5928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b="1" dirty="0"/>
            <a:t>Tables/Desk, Tools, Door handles, All contact/touching points etc.</a:t>
          </a:r>
          <a:endParaRPr lang="en-US" b="1" dirty="0"/>
        </a:p>
      </dgm:t>
    </dgm:pt>
    <dgm:pt modelId="{49A67DBD-711D-4DFB-A4C4-8C4E6A22E9EF}" type="parTrans" cxnId="{6895F3DE-2196-41D8-A7D2-4F7EE35B9C1B}">
      <dgm:prSet/>
      <dgm:spPr/>
      <dgm:t>
        <a:bodyPr/>
        <a:lstStyle/>
        <a:p>
          <a:endParaRPr lang="en-US"/>
        </a:p>
      </dgm:t>
    </dgm:pt>
    <dgm:pt modelId="{71FCEAF2-1DE4-4B65-99F6-C412D4F83EE8}" type="sibTrans" cxnId="{6895F3DE-2196-41D8-A7D2-4F7EE35B9C1B}">
      <dgm:prSet/>
      <dgm:spPr/>
      <dgm:t>
        <a:bodyPr/>
        <a:lstStyle/>
        <a:p>
          <a:endParaRPr lang="en-US"/>
        </a:p>
      </dgm:t>
    </dgm:pt>
    <dgm:pt modelId="{BA25B1FE-9822-4C91-82EA-80AFB5CE9A88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b="1" dirty="0"/>
            <a:t>Avoid transmitting the virus to surfaces which could be picked up by others</a:t>
          </a:r>
          <a:endParaRPr lang="en-US" b="1" dirty="0"/>
        </a:p>
      </dgm:t>
    </dgm:pt>
    <dgm:pt modelId="{9BAFBF9B-23E7-4924-95F8-6563A72012FD}" type="parTrans" cxnId="{6BFC0786-898A-4B4B-A8D8-86F8A5BBEC11}">
      <dgm:prSet/>
      <dgm:spPr/>
      <dgm:t>
        <a:bodyPr/>
        <a:lstStyle/>
        <a:p>
          <a:endParaRPr lang="en-US"/>
        </a:p>
      </dgm:t>
    </dgm:pt>
    <dgm:pt modelId="{EA44801E-4D8E-492E-87A2-1F2B0CA2E2FA}" type="sibTrans" cxnId="{6BFC0786-898A-4B4B-A8D8-86F8A5BBEC11}">
      <dgm:prSet/>
      <dgm:spPr/>
      <dgm:t>
        <a:bodyPr/>
        <a:lstStyle/>
        <a:p>
          <a:endParaRPr lang="en-US"/>
        </a:p>
      </dgm:t>
    </dgm:pt>
    <dgm:pt modelId="{2878F6FE-596C-471B-AAFE-64A0E60451A6}" type="pres">
      <dgm:prSet presAssocID="{514C0D3B-B1E4-4C0F-9118-315B2A565AFD}" presName="Name0" presStyleCnt="0">
        <dgm:presLayoutVars>
          <dgm:dir/>
          <dgm:animLvl val="lvl"/>
          <dgm:resizeHandles val="exact"/>
        </dgm:presLayoutVars>
      </dgm:prSet>
      <dgm:spPr/>
    </dgm:pt>
    <dgm:pt modelId="{5A13CAF5-05CE-4867-BB5B-C7CFB827439F}" type="pres">
      <dgm:prSet presAssocID="{C92C48B8-CC07-47B8-9B77-AF8B85866ABB}" presName="linNode" presStyleCnt="0"/>
      <dgm:spPr/>
    </dgm:pt>
    <dgm:pt modelId="{1276E385-A1BF-4268-92E2-DF5F94C18F0B}" type="pres">
      <dgm:prSet presAssocID="{C92C48B8-CC07-47B8-9B77-AF8B85866ABB}" presName="parentText" presStyleLbl="node1" presStyleIdx="0" presStyleCnt="2" custLinFactX="60066" custLinFactNeighborX="100000" custLinFactNeighborY="1293">
        <dgm:presLayoutVars>
          <dgm:chMax val="1"/>
          <dgm:bulletEnabled val="1"/>
        </dgm:presLayoutVars>
      </dgm:prSet>
      <dgm:spPr/>
    </dgm:pt>
    <dgm:pt modelId="{B51B10C8-9377-4B5B-8915-00DFFE341788}" type="pres">
      <dgm:prSet presAssocID="{D5442770-ED32-4903-85D0-7C5C7C14427F}" presName="sp" presStyleCnt="0"/>
      <dgm:spPr/>
    </dgm:pt>
    <dgm:pt modelId="{FAA455DE-AA8A-4357-B504-4A88A4DFA59D}" type="pres">
      <dgm:prSet presAssocID="{A3020D54-9797-4A84-B0B5-CF4BA940DA60}" presName="linNode" presStyleCnt="0"/>
      <dgm:spPr/>
    </dgm:pt>
    <dgm:pt modelId="{9637CA4C-5D8D-480A-B1FA-D6F8F1709A1C}" type="pres">
      <dgm:prSet presAssocID="{A3020D54-9797-4A84-B0B5-CF4BA940DA6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874AB3A-CE91-4DB7-A28F-578AC8E68A29}" type="pres">
      <dgm:prSet presAssocID="{A3020D54-9797-4A84-B0B5-CF4BA940DA60}" presName="descendantText" presStyleLbl="alignAccFollowNode1" presStyleIdx="0" presStyleCnt="1" custScaleX="88670" custScaleY="80514">
        <dgm:presLayoutVars>
          <dgm:bulletEnabled val="1"/>
        </dgm:presLayoutVars>
      </dgm:prSet>
      <dgm:spPr/>
    </dgm:pt>
  </dgm:ptLst>
  <dgm:cxnLst>
    <dgm:cxn modelId="{356CED60-A088-41D2-BD04-AFAC7B17D847}" type="presOf" srcId="{A3020D54-9797-4A84-B0B5-CF4BA940DA60}" destId="{9637CA4C-5D8D-480A-B1FA-D6F8F1709A1C}" srcOrd="0" destOrd="0" presId="urn:microsoft.com/office/officeart/2005/8/layout/vList5"/>
    <dgm:cxn modelId="{C381CA69-4BF8-4CF5-AD5E-179C739E2657}" type="presOf" srcId="{514C0D3B-B1E4-4C0F-9118-315B2A565AFD}" destId="{2878F6FE-596C-471B-AAFE-64A0E60451A6}" srcOrd="0" destOrd="0" presId="urn:microsoft.com/office/officeart/2005/8/layout/vList5"/>
    <dgm:cxn modelId="{CB65407B-69BE-4CD5-AC09-77E180F40276}" srcId="{514C0D3B-B1E4-4C0F-9118-315B2A565AFD}" destId="{A3020D54-9797-4A84-B0B5-CF4BA940DA60}" srcOrd="1" destOrd="0" parTransId="{5BBF1AB6-F543-48E8-B1F8-A96FFBFAFD55}" sibTransId="{4224116B-24B8-4974-B95E-C02C6DEC6B4B}"/>
    <dgm:cxn modelId="{6BFC0786-898A-4B4B-A8D8-86F8A5BBEC11}" srcId="{A3020D54-9797-4A84-B0B5-CF4BA940DA60}" destId="{BA25B1FE-9822-4C91-82EA-80AFB5CE9A88}" srcOrd="1" destOrd="0" parTransId="{9BAFBF9B-23E7-4924-95F8-6563A72012FD}" sibTransId="{EA44801E-4D8E-492E-87A2-1F2B0CA2E2FA}"/>
    <dgm:cxn modelId="{E34A6D9C-5D58-452E-A429-F6ED7C7D9D5A}" type="presOf" srcId="{C92C48B8-CC07-47B8-9B77-AF8B85866ABB}" destId="{1276E385-A1BF-4268-92E2-DF5F94C18F0B}" srcOrd="0" destOrd="0" presId="urn:microsoft.com/office/officeart/2005/8/layout/vList5"/>
    <dgm:cxn modelId="{5C0F1EC2-7865-4F6F-B61B-48FE00E8BAB1}" type="presOf" srcId="{BA25B1FE-9822-4C91-82EA-80AFB5CE9A88}" destId="{2874AB3A-CE91-4DB7-A28F-578AC8E68A29}" srcOrd="0" destOrd="1" presId="urn:microsoft.com/office/officeart/2005/8/layout/vList5"/>
    <dgm:cxn modelId="{6895F3DE-2196-41D8-A7D2-4F7EE35B9C1B}" srcId="{A3020D54-9797-4A84-B0B5-CF4BA940DA60}" destId="{319EB9C0-78C8-4852-9469-6F144ADE5928}" srcOrd="0" destOrd="0" parTransId="{49A67DBD-711D-4DFB-A4C4-8C4E6A22E9EF}" sibTransId="{71FCEAF2-1DE4-4B65-99F6-C412D4F83EE8}"/>
    <dgm:cxn modelId="{90C6FEE8-8A2D-498B-9DEB-D541D8B67E51}" srcId="{514C0D3B-B1E4-4C0F-9118-315B2A565AFD}" destId="{C92C48B8-CC07-47B8-9B77-AF8B85866ABB}" srcOrd="0" destOrd="0" parTransId="{A43FC07D-E644-4256-A787-DAD05A51E722}" sibTransId="{D5442770-ED32-4903-85D0-7C5C7C14427F}"/>
    <dgm:cxn modelId="{5CD22EE9-7AC1-49F2-B069-48E4CE503EC0}" type="presOf" srcId="{319EB9C0-78C8-4852-9469-6F144ADE5928}" destId="{2874AB3A-CE91-4DB7-A28F-578AC8E68A29}" srcOrd="0" destOrd="0" presId="urn:microsoft.com/office/officeart/2005/8/layout/vList5"/>
    <dgm:cxn modelId="{451A305B-250A-4903-A89E-1EB1803E480A}" type="presParOf" srcId="{2878F6FE-596C-471B-AAFE-64A0E60451A6}" destId="{5A13CAF5-05CE-4867-BB5B-C7CFB827439F}" srcOrd="0" destOrd="0" presId="urn:microsoft.com/office/officeart/2005/8/layout/vList5"/>
    <dgm:cxn modelId="{EB2E5AC2-1D5D-4C64-AB84-E502E1818A0A}" type="presParOf" srcId="{5A13CAF5-05CE-4867-BB5B-C7CFB827439F}" destId="{1276E385-A1BF-4268-92E2-DF5F94C18F0B}" srcOrd="0" destOrd="0" presId="urn:microsoft.com/office/officeart/2005/8/layout/vList5"/>
    <dgm:cxn modelId="{7CAAFB15-2226-4EFE-B0F3-CE3051943D31}" type="presParOf" srcId="{2878F6FE-596C-471B-AAFE-64A0E60451A6}" destId="{B51B10C8-9377-4B5B-8915-00DFFE341788}" srcOrd="1" destOrd="0" presId="urn:microsoft.com/office/officeart/2005/8/layout/vList5"/>
    <dgm:cxn modelId="{217E5317-1D40-4B7E-8348-ABB78231189F}" type="presParOf" srcId="{2878F6FE-596C-471B-AAFE-64A0E60451A6}" destId="{FAA455DE-AA8A-4357-B504-4A88A4DFA59D}" srcOrd="2" destOrd="0" presId="urn:microsoft.com/office/officeart/2005/8/layout/vList5"/>
    <dgm:cxn modelId="{2F585B77-F969-4143-9B3F-01D67F0248E9}" type="presParOf" srcId="{FAA455DE-AA8A-4357-B504-4A88A4DFA59D}" destId="{9637CA4C-5D8D-480A-B1FA-D6F8F1709A1C}" srcOrd="0" destOrd="0" presId="urn:microsoft.com/office/officeart/2005/8/layout/vList5"/>
    <dgm:cxn modelId="{D9DE4E65-5F97-4924-8B42-A989409F2909}" type="presParOf" srcId="{FAA455DE-AA8A-4357-B504-4A88A4DFA59D}" destId="{2874AB3A-CE91-4DB7-A28F-578AC8E68A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14EA3-D9BD-4AC9-A76F-5A555D021459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E130E4-F544-4034-A0AF-5E16091A3124}">
      <dgm:prSet/>
      <dgm:spPr/>
      <dgm:t>
        <a:bodyPr/>
        <a:lstStyle/>
        <a:p>
          <a:endParaRPr lang="en-US" dirty="0"/>
        </a:p>
      </dgm:t>
    </dgm:pt>
    <dgm:pt modelId="{EC5592C4-BFD1-4D13-AA6B-6ADFB08E00BF}" type="parTrans" cxnId="{4375EBEC-03E1-4043-B1A1-09D01E37EE8C}">
      <dgm:prSet/>
      <dgm:spPr/>
      <dgm:t>
        <a:bodyPr/>
        <a:lstStyle/>
        <a:p>
          <a:endParaRPr lang="en-US"/>
        </a:p>
      </dgm:t>
    </dgm:pt>
    <dgm:pt modelId="{71C41ADB-A69C-4DE9-994D-6E1D316BA5C4}" type="sibTrans" cxnId="{4375EBEC-03E1-4043-B1A1-09D01E37EE8C}">
      <dgm:prSet/>
      <dgm:spPr/>
      <dgm:t>
        <a:bodyPr/>
        <a:lstStyle/>
        <a:p>
          <a:endParaRPr lang="en-US"/>
        </a:p>
      </dgm:t>
    </dgm:pt>
    <dgm:pt modelId="{97B18D03-7E9C-49F8-BC56-B1AC427F3F91}">
      <dgm:prSet/>
      <dgm:spPr/>
      <dgm:t>
        <a:bodyPr/>
        <a:lstStyle/>
        <a:p>
          <a:r>
            <a:rPr lang="en-US" dirty="0"/>
            <a:t>Points of common contact removed if possible</a:t>
          </a:r>
        </a:p>
      </dgm:t>
    </dgm:pt>
    <dgm:pt modelId="{C005C65F-C47A-49A8-9E0E-BB92CD4A0A04}" type="parTrans" cxnId="{354BE3BD-08BF-4158-A885-060F4F6EA1CD}">
      <dgm:prSet/>
      <dgm:spPr/>
      <dgm:t>
        <a:bodyPr/>
        <a:lstStyle/>
        <a:p>
          <a:endParaRPr lang="en-US"/>
        </a:p>
      </dgm:t>
    </dgm:pt>
    <dgm:pt modelId="{143C880B-C9AF-4C77-90D1-A20028F801AF}" type="sibTrans" cxnId="{354BE3BD-08BF-4158-A885-060F4F6EA1CD}">
      <dgm:prSet/>
      <dgm:spPr/>
      <dgm:t>
        <a:bodyPr/>
        <a:lstStyle/>
        <a:p>
          <a:endParaRPr lang="en-US"/>
        </a:p>
      </dgm:t>
    </dgm:pt>
    <dgm:pt modelId="{648D0FE0-18F6-4788-9FDC-027541C55BC0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/>
            <a:t>access, cabins, points of work, vehicles etc.</a:t>
          </a:r>
          <a:endParaRPr lang="en-US" dirty="0"/>
        </a:p>
      </dgm:t>
    </dgm:pt>
    <dgm:pt modelId="{32A2844B-FF95-41D6-9BFB-A3427A15BB00}" type="parTrans" cxnId="{5B5452DC-E6A0-4A0F-A06B-BF5A04820F90}">
      <dgm:prSet/>
      <dgm:spPr/>
      <dgm:t>
        <a:bodyPr/>
        <a:lstStyle/>
        <a:p>
          <a:endParaRPr lang="en-US"/>
        </a:p>
      </dgm:t>
    </dgm:pt>
    <dgm:pt modelId="{FF5F1BD3-441A-431A-9C16-E3203F19AB5F}" type="sibTrans" cxnId="{5B5452DC-E6A0-4A0F-A06B-BF5A04820F90}">
      <dgm:prSet/>
      <dgm:spPr/>
      <dgm:t>
        <a:bodyPr/>
        <a:lstStyle/>
        <a:p>
          <a:endParaRPr lang="en-US"/>
        </a:p>
      </dgm:t>
    </dgm:pt>
    <dgm:pt modelId="{C426173E-E482-4A42-ACD3-322977DAB4DE}">
      <dgm:prSet/>
      <dgm:spPr/>
      <dgm:t>
        <a:bodyPr/>
        <a:lstStyle/>
        <a:p>
          <a:r>
            <a:rPr lang="en-GB"/>
            <a:t>Signs &amp; markings to support the above</a:t>
          </a:r>
          <a:endParaRPr lang="en-US"/>
        </a:p>
      </dgm:t>
    </dgm:pt>
    <dgm:pt modelId="{DD0A0A19-65FB-4906-B8C7-F8E551A74158}" type="parTrans" cxnId="{85E4D6DF-C7D2-4B02-9E67-2F65E165E62E}">
      <dgm:prSet/>
      <dgm:spPr/>
      <dgm:t>
        <a:bodyPr/>
        <a:lstStyle/>
        <a:p>
          <a:endParaRPr lang="en-US"/>
        </a:p>
      </dgm:t>
    </dgm:pt>
    <dgm:pt modelId="{B437C484-4831-4D34-9CF3-11207EF28F47}" type="sibTrans" cxnId="{85E4D6DF-C7D2-4B02-9E67-2F65E165E62E}">
      <dgm:prSet/>
      <dgm:spPr/>
      <dgm:t>
        <a:bodyPr/>
        <a:lstStyle/>
        <a:p>
          <a:endParaRPr lang="en-US"/>
        </a:p>
      </dgm:t>
    </dgm:pt>
    <dgm:pt modelId="{A1085557-1488-406C-9E1D-157CDFEFFE7B}">
      <dgm:prSet/>
      <dgm:spPr/>
      <dgm:t>
        <a:bodyPr/>
        <a:lstStyle/>
        <a:p>
          <a:r>
            <a:rPr lang="en-GB"/>
            <a:t>Staggered breaks</a:t>
          </a:r>
          <a:endParaRPr lang="en-US"/>
        </a:p>
      </dgm:t>
    </dgm:pt>
    <dgm:pt modelId="{18C62DDA-E644-4BAA-BF62-96C0A59FAF13}" type="parTrans" cxnId="{429F7D68-D286-40D2-B666-316766FC1052}">
      <dgm:prSet/>
      <dgm:spPr/>
      <dgm:t>
        <a:bodyPr/>
        <a:lstStyle/>
        <a:p>
          <a:endParaRPr lang="en-US"/>
        </a:p>
      </dgm:t>
    </dgm:pt>
    <dgm:pt modelId="{45586795-5BAB-48EA-97D6-3105F788E2DD}" type="sibTrans" cxnId="{429F7D68-D286-40D2-B666-316766FC1052}">
      <dgm:prSet/>
      <dgm:spPr/>
      <dgm:t>
        <a:bodyPr/>
        <a:lstStyle/>
        <a:p>
          <a:endParaRPr lang="en-US"/>
        </a:p>
      </dgm:t>
    </dgm:pt>
    <dgm:pt modelId="{00941FBC-FE9F-4F12-9B07-929E0B8E5506}">
      <dgm:prSet/>
      <dgm:spPr/>
      <dgm:t>
        <a:bodyPr/>
        <a:lstStyle/>
        <a:p>
          <a:r>
            <a:rPr lang="en-GB"/>
            <a:t>Bring a packed lunch, refreshments (flask)</a:t>
          </a:r>
          <a:endParaRPr lang="en-US"/>
        </a:p>
      </dgm:t>
    </dgm:pt>
    <dgm:pt modelId="{E0D8543A-2FFC-4801-A6D3-1CDF67E0382A}" type="parTrans" cxnId="{A4A9C7B0-CA7F-452D-A8C5-1B5411AB69A9}">
      <dgm:prSet/>
      <dgm:spPr/>
      <dgm:t>
        <a:bodyPr/>
        <a:lstStyle/>
        <a:p>
          <a:endParaRPr lang="en-US"/>
        </a:p>
      </dgm:t>
    </dgm:pt>
    <dgm:pt modelId="{CD78F1BA-0270-4433-8E2F-0E829038F25C}" type="sibTrans" cxnId="{A4A9C7B0-CA7F-452D-A8C5-1B5411AB69A9}">
      <dgm:prSet/>
      <dgm:spPr/>
      <dgm:t>
        <a:bodyPr/>
        <a:lstStyle/>
        <a:p>
          <a:endParaRPr lang="en-US"/>
        </a:p>
      </dgm:t>
    </dgm:pt>
    <dgm:pt modelId="{B5D6A9FF-7659-4C3D-B3FB-771333EB190D}">
      <dgm:prSet/>
      <dgm:spPr/>
      <dgm:t>
        <a:bodyPr/>
        <a:lstStyle/>
        <a:p>
          <a:r>
            <a:rPr lang="en-US" dirty="0"/>
            <a:t>Restricted numbers in welfare cabins</a:t>
          </a:r>
        </a:p>
      </dgm:t>
    </dgm:pt>
    <dgm:pt modelId="{1A385563-9E88-4518-8FC3-D68BA77CE875}" type="sibTrans" cxnId="{B0E21128-40B4-4736-A471-2F1C7967CA26}">
      <dgm:prSet/>
      <dgm:spPr/>
      <dgm:t>
        <a:bodyPr/>
        <a:lstStyle/>
        <a:p>
          <a:endParaRPr lang="en-US"/>
        </a:p>
      </dgm:t>
    </dgm:pt>
    <dgm:pt modelId="{0A3AEE4E-78EE-47C1-A317-2D0F65A5D33C}" type="parTrans" cxnId="{B0E21128-40B4-4736-A471-2F1C7967CA26}">
      <dgm:prSet/>
      <dgm:spPr/>
      <dgm:t>
        <a:bodyPr/>
        <a:lstStyle/>
        <a:p>
          <a:endParaRPr lang="en-US"/>
        </a:p>
      </dgm:t>
    </dgm:pt>
    <dgm:pt modelId="{E96AC07E-DA3B-43BD-B7D2-1B88087BE484}" type="pres">
      <dgm:prSet presAssocID="{C4014EA3-D9BD-4AC9-A76F-5A555D021459}" presName="Name0" presStyleCnt="0">
        <dgm:presLayoutVars>
          <dgm:dir/>
          <dgm:animLvl val="lvl"/>
          <dgm:resizeHandles val="exact"/>
        </dgm:presLayoutVars>
      </dgm:prSet>
      <dgm:spPr/>
    </dgm:pt>
    <dgm:pt modelId="{450DE816-7DBE-4F62-9BFF-A1CA0C605DB7}" type="pres">
      <dgm:prSet presAssocID="{14E130E4-F544-4034-A0AF-5E16091A3124}" presName="linNode" presStyleCnt="0"/>
      <dgm:spPr/>
    </dgm:pt>
    <dgm:pt modelId="{D2B0455C-800E-4DDD-829C-4131D0DF40F3}" type="pres">
      <dgm:prSet presAssocID="{14E130E4-F544-4034-A0AF-5E16091A3124}" presName="parentText" presStyleLbl="node1" presStyleIdx="0" presStyleCnt="6" custLinFactNeighborX="-257" custLinFactNeighborY="1320">
        <dgm:presLayoutVars>
          <dgm:chMax val="1"/>
          <dgm:bulletEnabled val="1"/>
        </dgm:presLayoutVars>
      </dgm:prSet>
      <dgm:spPr/>
    </dgm:pt>
    <dgm:pt modelId="{76284BA1-B849-4AAD-AA63-BDFA9E372929}" type="pres">
      <dgm:prSet presAssocID="{71C41ADB-A69C-4DE9-994D-6E1D316BA5C4}" presName="sp" presStyleCnt="0"/>
      <dgm:spPr/>
    </dgm:pt>
    <dgm:pt modelId="{2F90A056-B3B5-4F1F-9F44-33087E6AC3F1}" type="pres">
      <dgm:prSet presAssocID="{97B18D03-7E9C-49F8-BC56-B1AC427F3F91}" presName="linNode" presStyleCnt="0"/>
      <dgm:spPr/>
    </dgm:pt>
    <dgm:pt modelId="{6F68A1A4-487F-4849-90D5-290E51ED7B5C}" type="pres">
      <dgm:prSet presAssocID="{97B18D03-7E9C-49F8-BC56-B1AC427F3F9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9F72624-DD58-43FF-89D3-E9613082B1C1}" type="pres">
      <dgm:prSet presAssocID="{143C880B-C9AF-4C77-90D1-A20028F801AF}" presName="sp" presStyleCnt="0"/>
      <dgm:spPr/>
    </dgm:pt>
    <dgm:pt modelId="{D8AC4F45-AE4C-4ECF-817B-A9383CBD0F8B}" type="pres">
      <dgm:prSet presAssocID="{B5D6A9FF-7659-4C3D-B3FB-771333EB190D}" presName="linNode" presStyleCnt="0"/>
      <dgm:spPr/>
    </dgm:pt>
    <dgm:pt modelId="{9B7246C2-4233-4483-8842-F8A14BA64706}" type="pres">
      <dgm:prSet presAssocID="{B5D6A9FF-7659-4C3D-B3FB-771333EB190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12A876AE-1CA7-4388-BE0B-208681E18930}" type="pres">
      <dgm:prSet presAssocID="{B5D6A9FF-7659-4C3D-B3FB-771333EB190D}" presName="descendantText" presStyleLbl="alignAccFollowNode1" presStyleIdx="0" presStyleCnt="1" custLinFactY="-100000" custLinFactNeighborX="4862" custLinFactNeighborY="-164362">
        <dgm:presLayoutVars>
          <dgm:bulletEnabled val="1"/>
        </dgm:presLayoutVars>
      </dgm:prSet>
      <dgm:spPr/>
    </dgm:pt>
    <dgm:pt modelId="{262EDBA0-EA9D-4918-9D1A-0F83AB3A84F8}" type="pres">
      <dgm:prSet presAssocID="{1A385563-9E88-4518-8FC3-D68BA77CE875}" presName="sp" presStyleCnt="0"/>
      <dgm:spPr/>
    </dgm:pt>
    <dgm:pt modelId="{E358F7CA-EEB2-484B-9FBA-B6261D48F022}" type="pres">
      <dgm:prSet presAssocID="{C426173E-E482-4A42-ACD3-322977DAB4DE}" presName="linNode" presStyleCnt="0"/>
      <dgm:spPr/>
    </dgm:pt>
    <dgm:pt modelId="{385A8117-F329-456B-BF95-20FD645E756F}" type="pres">
      <dgm:prSet presAssocID="{C426173E-E482-4A42-ACD3-322977DAB4D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C44B31D-649C-43DA-B82C-6004364F15D8}" type="pres">
      <dgm:prSet presAssocID="{B437C484-4831-4D34-9CF3-11207EF28F47}" presName="sp" presStyleCnt="0"/>
      <dgm:spPr/>
    </dgm:pt>
    <dgm:pt modelId="{6F219899-EDD6-410B-80C7-D5A0FA0F51D3}" type="pres">
      <dgm:prSet presAssocID="{A1085557-1488-406C-9E1D-157CDFEFFE7B}" presName="linNode" presStyleCnt="0"/>
      <dgm:spPr/>
    </dgm:pt>
    <dgm:pt modelId="{B8553276-A01C-439E-A548-2007CD6BE26D}" type="pres">
      <dgm:prSet presAssocID="{A1085557-1488-406C-9E1D-157CDFEFFE7B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EA8BA4E3-4117-4C07-9D3D-F385BF65DB12}" type="pres">
      <dgm:prSet presAssocID="{45586795-5BAB-48EA-97D6-3105F788E2DD}" presName="sp" presStyleCnt="0"/>
      <dgm:spPr/>
    </dgm:pt>
    <dgm:pt modelId="{58A63E74-4625-450D-BADF-8C1AE7FD2214}" type="pres">
      <dgm:prSet presAssocID="{00941FBC-FE9F-4F12-9B07-929E0B8E5506}" presName="linNode" presStyleCnt="0"/>
      <dgm:spPr/>
    </dgm:pt>
    <dgm:pt modelId="{CA2C55EE-7FDB-4BF3-82B5-0A6E0B095D50}" type="pres">
      <dgm:prSet presAssocID="{00941FBC-FE9F-4F12-9B07-929E0B8E5506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AA78BA0C-9428-4894-BB67-E281B6AE4880}" type="presOf" srcId="{B5D6A9FF-7659-4C3D-B3FB-771333EB190D}" destId="{9B7246C2-4233-4483-8842-F8A14BA64706}" srcOrd="0" destOrd="0" presId="urn:microsoft.com/office/officeart/2005/8/layout/vList5"/>
    <dgm:cxn modelId="{B0E21128-40B4-4736-A471-2F1C7967CA26}" srcId="{C4014EA3-D9BD-4AC9-A76F-5A555D021459}" destId="{B5D6A9FF-7659-4C3D-B3FB-771333EB190D}" srcOrd="2" destOrd="0" parTransId="{0A3AEE4E-78EE-47C1-A317-2D0F65A5D33C}" sibTransId="{1A385563-9E88-4518-8FC3-D68BA77CE875}"/>
    <dgm:cxn modelId="{BC81812E-E78B-41C9-9E74-803BC1FF9814}" type="presOf" srcId="{97B18D03-7E9C-49F8-BC56-B1AC427F3F91}" destId="{6F68A1A4-487F-4849-90D5-290E51ED7B5C}" srcOrd="0" destOrd="0" presId="urn:microsoft.com/office/officeart/2005/8/layout/vList5"/>
    <dgm:cxn modelId="{429F7D68-D286-40D2-B666-316766FC1052}" srcId="{C4014EA3-D9BD-4AC9-A76F-5A555D021459}" destId="{A1085557-1488-406C-9E1D-157CDFEFFE7B}" srcOrd="4" destOrd="0" parTransId="{18C62DDA-E644-4BAA-BF62-96C0A59FAF13}" sibTransId="{45586795-5BAB-48EA-97D6-3105F788E2DD}"/>
    <dgm:cxn modelId="{23334369-5A06-47CC-B0D4-ECCA006A9628}" type="presOf" srcId="{14E130E4-F544-4034-A0AF-5E16091A3124}" destId="{D2B0455C-800E-4DDD-829C-4131D0DF40F3}" srcOrd="0" destOrd="0" presId="urn:microsoft.com/office/officeart/2005/8/layout/vList5"/>
    <dgm:cxn modelId="{9A464875-FB26-4B4E-AFE1-B74EA871C9E7}" type="presOf" srcId="{00941FBC-FE9F-4F12-9B07-929E0B8E5506}" destId="{CA2C55EE-7FDB-4BF3-82B5-0A6E0B095D50}" srcOrd="0" destOrd="0" presId="urn:microsoft.com/office/officeart/2005/8/layout/vList5"/>
    <dgm:cxn modelId="{0DAB8B5A-4307-4172-81A4-4D1711524A8E}" type="presOf" srcId="{C4014EA3-D9BD-4AC9-A76F-5A555D021459}" destId="{E96AC07E-DA3B-43BD-B7D2-1B88087BE484}" srcOrd="0" destOrd="0" presId="urn:microsoft.com/office/officeart/2005/8/layout/vList5"/>
    <dgm:cxn modelId="{A9EDA592-F39D-4CBD-82D7-0B1C80B0DEFA}" type="presOf" srcId="{A1085557-1488-406C-9E1D-157CDFEFFE7B}" destId="{B8553276-A01C-439E-A548-2007CD6BE26D}" srcOrd="0" destOrd="0" presId="urn:microsoft.com/office/officeart/2005/8/layout/vList5"/>
    <dgm:cxn modelId="{C1A3C499-FC30-41C0-9C8D-DD11826688C9}" type="presOf" srcId="{648D0FE0-18F6-4788-9FDC-027541C55BC0}" destId="{12A876AE-1CA7-4388-BE0B-208681E18930}" srcOrd="0" destOrd="0" presId="urn:microsoft.com/office/officeart/2005/8/layout/vList5"/>
    <dgm:cxn modelId="{56E297AE-8FB2-462E-B173-050580F47D99}" type="presOf" srcId="{C426173E-E482-4A42-ACD3-322977DAB4DE}" destId="{385A8117-F329-456B-BF95-20FD645E756F}" srcOrd="0" destOrd="0" presId="urn:microsoft.com/office/officeart/2005/8/layout/vList5"/>
    <dgm:cxn modelId="{A4A9C7B0-CA7F-452D-A8C5-1B5411AB69A9}" srcId="{C4014EA3-D9BD-4AC9-A76F-5A555D021459}" destId="{00941FBC-FE9F-4F12-9B07-929E0B8E5506}" srcOrd="5" destOrd="0" parTransId="{E0D8543A-2FFC-4801-A6D3-1CDF67E0382A}" sibTransId="{CD78F1BA-0270-4433-8E2F-0E829038F25C}"/>
    <dgm:cxn modelId="{354BE3BD-08BF-4158-A885-060F4F6EA1CD}" srcId="{C4014EA3-D9BD-4AC9-A76F-5A555D021459}" destId="{97B18D03-7E9C-49F8-BC56-B1AC427F3F91}" srcOrd="1" destOrd="0" parTransId="{C005C65F-C47A-49A8-9E0E-BB92CD4A0A04}" sibTransId="{143C880B-C9AF-4C77-90D1-A20028F801AF}"/>
    <dgm:cxn modelId="{5B5452DC-E6A0-4A0F-A06B-BF5A04820F90}" srcId="{B5D6A9FF-7659-4C3D-B3FB-771333EB190D}" destId="{648D0FE0-18F6-4788-9FDC-027541C55BC0}" srcOrd="0" destOrd="0" parTransId="{32A2844B-FF95-41D6-9BFB-A3427A15BB00}" sibTransId="{FF5F1BD3-441A-431A-9C16-E3203F19AB5F}"/>
    <dgm:cxn modelId="{85E4D6DF-C7D2-4B02-9E67-2F65E165E62E}" srcId="{C4014EA3-D9BD-4AC9-A76F-5A555D021459}" destId="{C426173E-E482-4A42-ACD3-322977DAB4DE}" srcOrd="3" destOrd="0" parTransId="{DD0A0A19-65FB-4906-B8C7-F8E551A74158}" sibTransId="{B437C484-4831-4D34-9CF3-11207EF28F47}"/>
    <dgm:cxn modelId="{4375EBEC-03E1-4043-B1A1-09D01E37EE8C}" srcId="{C4014EA3-D9BD-4AC9-A76F-5A555D021459}" destId="{14E130E4-F544-4034-A0AF-5E16091A3124}" srcOrd="0" destOrd="0" parTransId="{EC5592C4-BFD1-4D13-AA6B-6ADFB08E00BF}" sibTransId="{71C41ADB-A69C-4DE9-994D-6E1D316BA5C4}"/>
    <dgm:cxn modelId="{57316F58-A233-4D24-B31F-3331BBCC6FDB}" type="presParOf" srcId="{E96AC07E-DA3B-43BD-B7D2-1B88087BE484}" destId="{450DE816-7DBE-4F62-9BFF-A1CA0C605DB7}" srcOrd="0" destOrd="0" presId="urn:microsoft.com/office/officeart/2005/8/layout/vList5"/>
    <dgm:cxn modelId="{BD3EFE4C-B455-4B9C-B37F-7EE3C26E6413}" type="presParOf" srcId="{450DE816-7DBE-4F62-9BFF-A1CA0C605DB7}" destId="{D2B0455C-800E-4DDD-829C-4131D0DF40F3}" srcOrd="0" destOrd="0" presId="urn:microsoft.com/office/officeart/2005/8/layout/vList5"/>
    <dgm:cxn modelId="{D542EFAB-9777-47F5-BBB7-33AA84B7704D}" type="presParOf" srcId="{E96AC07E-DA3B-43BD-B7D2-1B88087BE484}" destId="{76284BA1-B849-4AAD-AA63-BDFA9E372929}" srcOrd="1" destOrd="0" presId="urn:microsoft.com/office/officeart/2005/8/layout/vList5"/>
    <dgm:cxn modelId="{5B647AF1-7B20-4C6D-9173-BEDAEA7DCB1E}" type="presParOf" srcId="{E96AC07E-DA3B-43BD-B7D2-1B88087BE484}" destId="{2F90A056-B3B5-4F1F-9F44-33087E6AC3F1}" srcOrd="2" destOrd="0" presId="urn:microsoft.com/office/officeart/2005/8/layout/vList5"/>
    <dgm:cxn modelId="{B2203814-3DFE-437A-A522-34D813ACBB9B}" type="presParOf" srcId="{2F90A056-B3B5-4F1F-9F44-33087E6AC3F1}" destId="{6F68A1A4-487F-4849-90D5-290E51ED7B5C}" srcOrd="0" destOrd="0" presId="urn:microsoft.com/office/officeart/2005/8/layout/vList5"/>
    <dgm:cxn modelId="{83FB99F4-D1FA-4BA9-A381-6E29E6E9C71B}" type="presParOf" srcId="{E96AC07E-DA3B-43BD-B7D2-1B88087BE484}" destId="{49F72624-DD58-43FF-89D3-E9613082B1C1}" srcOrd="3" destOrd="0" presId="urn:microsoft.com/office/officeart/2005/8/layout/vList5"/>
    <dgm:cxn modelId="{F94F5CEE-C27D-4BB9-91D1-D358B57E4AB4}" type="presParOf" srcId="{E96AC07E-DA3B-43BD-B7D2-1B88087BE484}" destId="{D8AC4F45-AE4C-4ECF-817B-A9383CBD0F8B}" srcOrd="4" destOrd="0" presId="urn:microsoft.com/office/officeart/2005/8/layout/vList5"/>
    <dgm:cxn modelId="{7BC612DF-6160-4673-AA0A-225ACE1D1585}" type="presParOf" srcId="{D8AC4F45-AE4C-4ECF-817B-A9383CBD0F8B}" destId="{9B7246C2-4233-4483-8842-F8A14BA64706}" srcOrd="0" destOrd="0" presId="urn:microsoft.com/office/officeart/2005/8/layout/vList5"/>
    <dgm:cxn modelId="{2DEC253D-9DC1-44F6-BBC3-FCF2984DE36B}" type="presParOf" srcId="{D8AC4F45-AE4C-4ECF-817B-A9383CBD0F8B}" destId="{12A876AE-1CA7-4388-BE0B-208681E18930}" srcOrd="1" destOrd="0" presId="urn:microsoft.com/office/officeart/2005/8/layout/vList5"/>
    <dgm:cxn modelId="{B5DC329E-8333-4120-8271-A1F7DCB71E28}" type="presParOf" srcId="{E96AC07E-DA3B-43BD-B7D2-1B88087BE484}" destId="{262EDBA0-EA9D-4918-9D1A-0F83AB3A84F8}" srcOrd="5" destOrd="0" presId="urn:microsoft.com/office/officeart/2005/8/layout/vList5"/>
    <dgm:cxn modelId="{CB040343-F282-4903-8356-979D8EC3C4AB}" type="presParOf" srcId="{E96AC07E-DA3B-43BD-B7D2-1B88087BE484}" destId="{E358F7CA-EEB2-484B-9FBA-B6261D48F022}" srcOrd="6" destOrd="0" presId="urn:microsoft.com/office/officeart/2005/8/layout/vList5"/>
    <dgm:cxn modelId="{68E94F0A-A556-4834-8A22-52A36BFBEE45}" type="presParOf" srcId="{E358F7CA-EEB2-484B-9FBA-B6261D48F022}" destId="{385A8117-F329-456B-BF95-20FD645E756F}" srcOrd="0" destOrd="0" presId="urn:microsoft.com/office/officeart/2005/8/layout/vList5"/>
    <dgm:cxn modelId="{15BFBD51-BC8F-46BB-B7F9-29382843DF77}" type="presParOf" srcId="{E96AC07E-DA3B-43BD-B7D2-1B88087BE484}" destId="{3C44B31D-649C-43DA-B82C-6004364F15D8}" srcOrd="7" destOrd="0" presId="urn:microsoft.com/office/officeart/2005/8/layout/vList5"/>
    <dgm:cxn modelId="{161EC3D2-48C3-46D6-8832-9C1C16AEFCDD}" type="presParOf" srcId="{E96AC07E-DA3B-43BD-B7D2-1B88087BE484}" destId="{6F219899-EDD6-410B-80C7-D5A0FA0F51D3}" srcOrd="8" destOrd="0" presId="urn:microsoft.com/office/officeart/2005/8/layout/vList5"/>
    <dgm:cxn modelId="{F0574F79-C2E6-4FCD-A0E3-66F5FE6DF7F5}" type="presParOf" srcId="{6F219899-EDD6-410B-80C7-D5A0FA0F51D3}" destId="{B8553276-A01C-439E-A548-2007CD6BE26D}" srcOrd="0" destOrd="0" presId="urn:microsoft.com/office/officeart/2005/8/layout/vList5"/>
    <dgm:cxn modelId="{0CD44B55-A154-48E3-8021-9F02F9F86852}" type="presParOf" srcId="{E96AC07E-DA3B-43BD-B7D2-1B88087BE484}" destId="{EA8BA4E3-4117-4C07-9D3D-F385BF65DB12}" srcOrd="9" destOrd="0" presId="urn:microsoft.com/office/officeart/2005/8/layout/vList5"/>
    <dgm:cxn modelId="{52285782-4C00-49B3-BBE9-6BF9D31ECF27}" type="presParOf" srcId="{E96AC07E-DA3B-43BD-B7D2-1B88087BE484}" destId="{58A63E74-4625-450D-BADF-8C1AE7FD2214}" srcOrd="10" destOrd="0" presId="urn:microsoft.com/office/officeart/2005/8/layout/vList5"/>
    <dgm:cxn modelId="{C92FFF53-FAD2-41D5-BEFF-8A92163080CC}" type="presParOf" srcId="{58A63E74-4625-450D-BADF-8C1AE7FD2214}" destId="{CA2C55EE-7FDB-4BF3-82B5-0A6E0B095D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D8DB2E-4062-4EF6-9C15-FAD26A02EC5B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4E8CC36-CCF6-4705-8691-B92C5685618B}">
      <dgm:prSet/>
      <dgm:spPr/>
      <dgm:t>
        <a:bodyPr/>
        <a:lstStyle/>
        <a:p>
          <a:r>
            <a:rPr lang="en-GB"/>
            <a:t>Comply with hygiene &amp; social distancing requirements</a:t>
          </a:r>
          <a:endParaRPr lang="en-US"/>
        </a:p>
      </dgm:t>
    </dgm:pt>
    <dgm:pt modelId="{0A08F4EF-9DEB-4A3D-9F3B-C73BF4EEC72B}" type="parTrans" cxnId="{42208060-71F8-4DC2-BD7C-8835D67A6077}">
      <dgm:prSet/>
      <dgm:spPr/>
      <dgm:t>
        <a:bodyPr/>
        <a:lstStyle/>
        <a:p>
          <a:endParaRPr lang="en-US"/>
        </a:p>
      </dgm:t>
    </dgm:pt>
    <dgm:pt modelId="{7916B9F0-E529-4053-9790-FB290D9F3FDB}" type="sibTrans" cxnId="{42208060-71F8-4DC2-BD7C-8835D67A6077}">
      <dgm:prSet/>
      <dgm:spPr/>
      <dgm:t>
        <a:bodyPr/>
        <a:lstStyle/>
        <a:p>
          <a:endParaRPr lang="en-US"/>
        </a:p>
      </dgm:t>
    </dgm:pt>
    <dgm:pt modelId="{F457753A-B4EF-439E-8698-DA98760A2043}">
      <dgm:prSet/>
      <dgm:spPr/>
      <dgm:t>
        <a:bodyPr/>
        <a:lstStyle/>
        <a:p>
          <a:r>
            <a:rPr lang="en-GB"/>
            <a:t>Briefing numbers will be reduced in welfare cabins</a:t>
          </a:r>
          <a:endParaRPr lang="en-US"/>
        </a:p>
      </dgm:t>
    </dgm:pt>
    <dgm:pt modelId="{0FAF4713-8C89-4B77-8B5F-C6C69DFCCDB0}" type="parTrans" cxnId="{C132E003-F960-4CB6-AF82-45160ACF672C}">
      <dgm:prSet/>
      <dgm:spPr/>
      <dgm:t>
        <a:bodyPr/>
        <a:lstStyle/>
        <a:p>
          <a:endParaRPr lang="en-US"/>
        </a:p>
      </dgm:t>
    </dgm:pt>
    <dgm:pt modelId="{60A80D92-0CC4-4928-B9A6-1C880D16B26D}" type="sibTrans" cxnId="{C132E003-F960-4CB6-AF82-45160ACF672C}">
      <dgm:prSet/>
      <dgm:spPr/>
      <dgm:t>
        <a:bodyPr/>
        <a:lstStyle/>
        <a:p>
          <a:endParaRPr lang="en-US"/>
        </a:p>
      </dgm:t>
    </dgm:pt>
    <dgm:pt modelId="{7265907F-3FF3-4492-9A20-5513C812A0DA}">
      <dgm:prSet/>
      <dgm:spPr/>
      <dgm:t>
        <a:bodyPr/>
        <a:lstStyle/>
        <a:p>
          <a:r>
            <a:rPr lang="en-GB"/>
            <a:t>Rotational shifts required for briefings – staggered times</a:t>
          </a:r>
          <a:endParaRPr lang="en-US"/>
        </a:p>
      </dgm:t>
    </dgm:pt>
    <dgm:pt modelId="{61CC342E-700A-418F-9677-5CA88DB393BF}" type="parTrans" cxnId="{D8FB8ADE-048F-43B8-8FF4-775525D1A2CC}">
      <dgm:prSet/>
      <dgm:spPr/>
      <dgm:t>
        <a:bodyPr/>
        <a:lstStyle/>
        <a:p>
          <a:endParaRPr lang="en-US"/>
        </a:p>
      </dgm:t>
    </dgm:pt>
    <dgm:pt modelId="{3112E796-68C9-4AD6-B8CD-B6A498672B28}" type="sibTrans" cxnId="{D8FB8ADE-048F-43B8-8FF4-775525D1A2CC}">
      <dgm:prSet/>
      <dgm:spPr/>
      <dgm:t>
        <a:bodyPr/>
        <a:lstStyle/>
        <a:p>
          <a:endParaRPr lang="en-US"/>
        </a:p>
      </dgm:t>
    </dgm:pt>
    <dgm:pt modelId="{0A0A451D-B50A-42D9-BA07-2664DA9ECC74}">
      <dgm:prSet/>
      <dgm:spPr/>
      <dgm:t>
        <a:bodyPr/>
        <a:lstStyle/>
        <a:p>
          <a:r>
            <a:rPr lang="en-GB"/>
            <a:t>Squads kept together as much as possible</a:t>
          </a:r>
          <a:endParaRPr lang="en-US"/>
        </a:p>
      </dgm:t>
    </dgm:pt>
    <dgm:pt modelId="{D7B8D4FC-EA70-4422-BD2B-F830B69E0D30}" type="parTrans" cxnId="{A91600D9-9E70-440E-A7C7-E630BC8F0FDF}">
      <dgm:prSet/>
      <dgm:spPr/>
      <dgm:t>
        <a:bodyPr/>
        <a:lstStyle/>
        <a:p>
          <a:endParaRPr lang="en-US"/>
        </a:p>
      </dgm:t>
    </dgm:pt>
    <dgm:pt modelId="{B654B444-6ABB-4F1C-9514-CBCF3A2C58DA}" type="sibTrans" cxnId="{A91600D9-9E70-440E-A7C7-E630BC8F0FDF}">
      <dgm:prSet/>
      <dgm:spPr/>
      <dgm:t>
        <a:bodyPr/>
        <a:lstStyle/>
        <a:p>
          <a:endParaRPr lang="en-US"/>
        </a:p>
      </dgm:t>
    </dgm:pt>
    <dgm:pt modelId="{37649C49-A382-4E24-9C9B-E3CAE0D2DFAE}">
      <dgm:prSet/>
      <dgm:spPr/>
      <dgm:t>
        <a:bodyPr/>
        <a:lstStyle/>
        <a:p>
          <a:r>
            <a:rPr lang="en-GB"/>
            <a:t>Look for signs/markings</a:t>
          </a:r>
          <a:endParaRPr lang="en-US"/>
        </a:p>
      </dgm:t>
    </dgm:pt>
    <dgm:pt modelId="{D2BF4733-E536-437F-865D-314E5941AA6C}" type="parTrans" cxnId="{BD58D454-3559-4080-80D4-A375BBDC8E25}">
      <dgm:prSet/>
      <dgm:spPr/>
      <dgm:t>
        <a:bodyPr/>
        <a:lstStyle/>
        <a:p>
          <a:endParaRPr lang="en-US"/>
        </a:p>
      </dgm:t>
    </dgm:pt>
    <dgm:pt modelId="{9FBA5E97-1DCA-4E21-B94D-8B81F72476E4}" type="sibTrans" cxnId="{BD58D454-3559-4080-80D4-A375BBDC8E25}">
      <dgm:prSet/>
      <dgm:spPr/>
      <dgm:t>
        <a:bodyPr/>
        <a:lstStyle/>
        <a:p>
          <a:endParaRPr lang="en-US"/>
        </a:p>
      </dgm:t>
    </dgm:pt>
    <dgm:pt modelId="{63542F72-FA3D-48C1-8879-4137DE29057F}">
      <dgm:prSet/>
      <dgm:spPr/>
      <dgm:t>
        <a:bodyPr/>
        <a:lstStyle/>
        <a:p>
          <a:r>
            <a:rPr lang="en-GB"/>
            <a:t>Wash hands – use hygiene stations </a:t>
          </a:r>
          <a:endParaRPr lang="en-US"/>
        </a:p>
      </dgm:t>
    </dgm:pt>
    <dgm:pt modelId="{A505CF6C-EE90-473D-B9D7-40B965AD4FF6}" type="parTrans" cxnId="{A3A5E6DE-C492-46A3-B1DE-64C978865467}">
      <dgm:prSet/>
      <dgm:spPr/>
      <dgm:t>
        <a:bodyPr/>
        <a:lstStyle/>
        <a:p>
          <a:endParaRPr lang="en-US"/>
        </a:p>
      </dgm:t>
    </dgm:pt>
    <dgm:pt modelId="{A3004956-8474-423C-9299-AFA83EC047B5}" type="sibTrans" cxnId="{A3A5E6DE-C492-46A3-B1DE-64C978865467}">
      <dgm:prSet/>
      <dgm:spPr/>
      <dgm:t>
        <a:bodyPr/>
        <a:lstStyle/>
        <a:p>
          <a:endParaRPr lang="en-US"/>
        </a:p>
      </dgm:t>
    </dgm:pt>
    <dgm:pt modelId="{17913765-2E66-4F4F-AEB1-609A0BAEF14C}">
      <dgm:prSet/>
      <dgm:spPr/>
      <dgm:t>
        <a:bodyPr/>
        <a:lstStyle/>
        <a:p>
          <a:r>
            <a:rPr lang="en-GB"/>
            <a:t>COVID risk controls included in every task briefing</a:t>
          </a:r>
          <a:endParaRPr lang="en-US"/>
        </a:p>
      </dgm:t>
    </dgm:pt>
    <dgm:pt modelId="{0977DE80-EED9-480D-8F8D-69AF0B85D88E}" type="parTrans" cxnId="{A0D8FA04-91E4-40F0-8BC6-7D8F47419A30}">
      <dgm:prSet/>
      <dgm:spPr/>
      <dgm:t>
        <a:bodyPr/>
        <a:lstStyle/>
        <a:p>
          <a:endParaRPr lang="en-US"/>
        </a:p>
      </dgm:t>
    </dgm:pt>
    <dgm:pt modelId="{CEBA1356-A980-4D60-BB03-373251AE95CE}" type="sibTrans" cxnId="{A0D8FA04-91E4-40F0-8BC6-7D8F47419A30}">
      <dgm:prSet/>
      <dgm:spPr/>
      <dgm:t>
        <a:bodyPr/>
        <a:lstStyle/>
        <a:p>
          <a:endParaRPr lang="en-US"/>
        </a:p>
      </dgm:t>
    </dgm:pt>
    <dgm:pt modelId="{74ABAB78-3FB4-4D19-8717-52C168E005B8}">
      <dgm:prSet/>
      <dgm:spPr/>
      <dgm:t>
        <a:bodyPr/>
        <a:lstStyle/>
        <a:p>
          <a:r>
            <a:rPr lang="en-GB"/>
            <a:t>Avoid inviting non-essential visitors to site.</a:t>
          </a:r>
          <a:endParaRPr lang="en-US"/>
        </a:p>
      </dgm:t>
    </dgm:pt>
    <dgm:pt modelId="{F9FC8A5E-BD43-43F9-A21E-9FDA87540FED}" type="parTrans" cxnId="{787578C6-6261-4551-8C12-6194FA021AD9}">
      <dgm:prSet/>
      <dgm:spPr/>
      <dgm:t>
        <a:bodyPr/>
        <a:lstStyle/>
        <a:p>
          <a:endParaRPr lang="en-US"/>
        </a:p>
      </dgm:t>
    </dgm:pt>
    <dgm:pt modelId="{537FD6CC-F45D-4CEE-B3F1-AA85FCB4CBAE}" type="sibTrans" cxnId="{787578C6-6261-4551-8C12-6194FA021AD9}">
      <dgm:prSet/>
      <dgm:spPr/>
      <dgm:t>
        <a:bodyPr/>
        <a:lstStyle/>
        <a:p>
          <a:endParaRPr lang="en-US"/>
        </a:p>
      </dgm:t>
    </dgm:pt>
    <dgm:pt modelId="{EECEAC7F-6E3F-40E8-B1BB-F5FCF9E14F4D}" type="pres">
      <dgm:prSet presAssocID="{73D8DB2E-4062-4EF6-9C15-FAD26A02EC5B}" presName="diagram" presStyleCnt="0">
        <dgm:presLayoutVars>
          <dgm:dir/>
          <dgm:resizeHandles val="exact"/>
        </dgm:presLayoutVars>
      </dgm:prSet>
      <dgm:spPr/>
    </dgm:pt>
    <dgm:pt modelId="{88F6299D-1B05-4F35-A506-10AEC1DFCA10}" type="pres">
      <dgm:prSet presAssocID="{14E8CC36-CCF6-4705-8691-B92C5685618B}" presName="node" presStyleLbl="node1" presStyleIdx="0" presStyleCnt="8">
        <dgm:presLayoutVars>
          <dgm:bulletEnabled val="1"/>
        </dgm:presLayoutVars>
      </dgm:prSet>
      <dgm:spPr/>
    </dgm:pt>
    <dgm:pt modelId="{57D0AA17-22F3-4C05-BE67-A8114AC453D4}" type="pres">
      <dgm:prSet presAssocID="{7916B9F0-E529-4053-9790-FB290D9F3FDB}" presName="sibTrans" presStyleCnt="0"/>
      <dgm:spPr/>
    </dgm:pt>
    <dgm:pt modelId="{225D705D-5CE3-4733-8A03-A06730AD9FAD}" type="pres">
      <dgm:prSet presAssocID="{F457753A-B4EF-439E-8698-DA98760A2043}" presName="node" presStyleLbl="node1" presStyleIdx="1" presStyleCnt="8">
        <dgm:presLayoutVars>
          <dgm:bulletEnabled val="1"/>
        </dgm:presLayoutVars>
      </dgm:prSet>
      <dgm:spPr/>
    </dgm:pt>
    <dgm:pt modelId="{3087F028-6BA4-4951-90CD-9FB905774C9E}" type="pres">
      <dgm:prSet presAssocID="{60A80D92-0CC4-4928-B9A6-1C880D16B26D}" presName="sibTrans" presStyleCnt="0"/>
      <dgm:spPr/>
    </dgm:pt>
    <dgm:pt modelId="{E08A6074-E4D7-44F7-BEC8-D354B26E1E79}" type="pres">
      <dgm:prSet presAssocID="{7265907F-3FF3-4492-9A20-5513C812A0DA}" presName="node" presStyleLbl="node1" presStyleIdx="2" presStyleCnt="8">
        <dgm:presLayoutVars>
          <dgm:bulletEnabled val="1"/>
        </dgm:presLayoutVars>
      </dgm:prSet>
      <dgm:spPr/>
    </dgm:pt>
    <dgm:pt modelId="{BF2EE819-DB66-4764-AF96-FFE6ADD93475}" type="pres">
      <dgm:prSet presAssocID="{3112E796-68C9-4AD6-B8CD-B6A498672B28}" presName="sibTrans" presStyleCnt="0"/>
      <dgm:spPr/>
    </dgm:pt>
    <dgm:pt modelId="{A8B28866-7414-4919-BD08-C8C04A3214F0}" type="pres">
      <dgm:prSet presAssocID="{0A0A451D-B50A-42D9-BA07-2664DA9ECC74}" presName="node" presStyleLbl="node1" presStyleIdx="3" presStyleCnt="8">
        <dgm:presLayoutVars>
          <dgm:bulletEnabled val="1"/>
        </dgm:presLayoutVars>
      </dgm:prSet>
      <dgm:spPr/>
    </dgm:pt>
    <dgm:pt modelId="{84D85355-13DE-4998-8549-67B7E0DBACFF}" type="pres">
      <dgm:prSet presAssocID="{B654B444-6ABB-4F1C-9514-CBCF3A2C58DA}" presName="sibTrans" presStyleCnt="0"/>
      <dgm:spPr/>
    </dgm:pt>
    <dgm:pt modelId="{31C9F485-3162-4761-A8EE-C5DE3B78EB86}" type="pres">
      <dgm:prSet presAssocID="{37649C49-A382-4E24-9C9B-E3CAE0D2DFAE}" presName="node" presStyleLbl="node1" presStyleIdx="4" presStyleCnt="8">
        <dgm:presLayoutVars>
          <dgm:bulletEnabled val="1"/>
        </dgm:presLayoutVars>
      </dgm:prSet>
      <dgm:spPr/>
    </dgm:pt>
    <dgm:pt modelId="{39FF5BD4-0827-4BE9-8510-1F74190F5421}" type="pres">
      <dgm:prSet presAssocID="{9FBA5E97-1DCA-4E21-B94D-8B81F72476E4}" presName="sibTrans" presStyleCnt="0"/>
      <dgm:spPr/>
    </dgm:pt>
    <dgm:pt modelId="{D9FEED5B-3178-4BD0-B119-3E333555DAF9}" type="pres">
      <dgm:prSet presAssocID="{63542F72-FA3D-48C1-8879-4137DE29057F}" presName="node" presStyleLbl="node1" presStyleIdx="5" presStyleCnt="8">
        <dgm:presLayoutVars>
          <dgm:bulletEnabled val="1"/>
        </dgm:presLayoutVars>
      </dgm:prSet>
      <dgm:spPr/>
    </dgm:pt>
    <dgm:pt modelId="{3AB1C7A4-67D9-4F19-A787-34626182FDD2}" type="pres">
      <dgm:prSet presAssocID="{A3004956-8474-423C-9299-AFA83EC047B5}" presName="sibTrans" presStyleCnt="0"/>
      <dgm:spPr/>
    </dgm:pt>
    <dgm:pt modelId="{1D23C461-6A6B-4B79-B83E-012C97ABC0D6}" type="pres">
      <dgm:prSet presAssocID="{17913765-2E66-4F4F-AEB1-609A0BAEF14C}" presName="node" presStyleLbl="node1" presStyleIdx="6" presStyleCnt="8">
        <dgm:presLayoutVars>
          <dgm:bulletEnabled val="1"/>
        </dgm:presLayoutVars>
      </dgm:prSet>
      <dgm:spPr/>
    </dgm:pt>
    <dgm:pt modelId="{89E588C6-05DF-4824-A763-57BC1DFFD217}" type="pres">
      <dgm:prSet presAssocID="{CEBA1356-A980-4D60-BB03-373251AE95CE}" presName="sibTrans" presStyleCnt="0"/>
      <dgm:spPr/>
    </dgm:pt>
    <dgm:pt modelId="{9069287F-6946-40FA-B977-F2519F284632}" type="pres">
      <dgm:prSet presAssocID="{74ABAB78-3FB4-4D19-8717-52C168E005B8}" presName="node" presStyleLbl="node1" presStyleIdx="7" presStyleCnt="8">
        <dgm:presLayoutVars>
          <dgm:bulletEnabled val="1"/>
        </dgm:presLayoutVars>
      </dgm:prSet>
      <dgm:spPr/>
    </dgm:pt>
  </dgm:ptLst>
  <dgm:cxnLst>
    <dgm:cxn modelId="{C132E003-F960-4CB6-AF82-45160ACF672C}" srcId="{73D8DB2E-4062-4EF6-9C15-FAD26A02EC5B}" destId="{F457753A-B4EF-439E-8698-DA98760A2043}" srcOrd="1" destOrd="0" parTransId="{0FAF4713-8C89-4B77-8B5F-C6C69DFCCDB0}" sibTransId="{60A80D92-0CC4-4928-B9A6-1C880D16B26D}"/>
    <dgm:cxn modelId="{A0D8FA04-91E4-40F0-8BC6-7D8F47419A30}" srcId="{73D8DB2E-4062-4EF6-9C15-FAD26A02EC5B}" destId="{17913765-2E66-4F4F-AEB1-609A0BAEF14C}" srcOrd="6" destOrd="0" parTransId="{0977DE80-EED9-480D-8F8D-69AF0B85D88E}" sibTransId="{CEBA1356-A980-4D60-BB03-373251AE95CE}"/>
    <dgm:cxn modelId="{4C0A2C09-AA12-4357-A286-49DE58CA3A24}" type="presOf" srcId="{63542F72-FA3D-48C1-8879-4137DE29057F}" destId="{D9FEED5B-3178-4BD0-B119-3E333555DAF9}" srcOrd="0" destOrd="0" presId="urn:microsoft.com/office/officeart/2005/8/layout/default"/>
    <dgm:cxn modelId="{5C79601E-D508-4839-9578-E09AD058A1BF}" type="presOf" srcId="{0A0A451D-B50A-42D9-BA07-2664DA9ECC74}" destId="{A8B28866-7414-4919-BD08-C8C04A3214F0}" srcOrd="0" destOrd="0" presId="urn:microsoft.com/office/officeart/2005/8/layout/default"/>
    <dgm:cxn modelId="{CF8AAA2F-BD74-47A8-94E2-E48814F8B3E8}" type="presOf" srcId="{14E8CC36-CCF6-4705-8691-B92C5685618B}" destId="{88F6299D-1B05-4F35-A506-10AEC1DFCA10}" srcOrd="0" destOrd="0" presId="urn:microsoft.com/office/officeart/2005/8/layout/default"/>
    <dgm:cxn modelId="{A1784234-9FA5-4C40-AC06-E99AA79A4A30}" type="presOf" srcId="{17913765-2E66-4F4F-AEB1-609A0BAEF14C}" destId="{1D23C461-6A6B-4B79-B83E-012C97ABC0D6}" srcOrd="0" destOrd="0" presId="urn:microsoft.com/office/officeart/2005/8/layout/default"/>
    <dgm:cxn modelId="{3CBDBC3A-8C49-43FC-A2B2-2860488A689D}" type="presOf" srcId="{7265907F-3FF3-4492-9A20-5513C812A0DA}" destId="{E08A6074-E4D7-44F7-BEC8-D354B26E1E79}" srcOrd="0" destOrd="0" presId="urn:microsoft.com/office/officeart/2005/8/layout/default"/>
    <dgm:cxn modelId="{916AB53D-7013-4980-B24D-6DC37A3F0EC7}" type="presOf" srcId="{F457753A-B4EF-439E-8698-DA98760A2043}" destId="{225D705D-5CE3-4733-8A03-A06730AD9FAD}" srcOrd="0" destOrd="0" presId="urn:microsoft.com/office/officeart/2005/8/layout/default"/>
    <dgm:cxn modelId="{42208060-71F8-4DC2-BD7C-8835D67A6077}" srcId="{73D8DB2E-4062-4EF6-9C15-FAD26A02EC5B}" destId="{14E8CC36-CCF6-4705-8691-B92C5685618B}" srcOrd="0" destOrd="0" parTransId="{0A08F4EF-9DEB-4A3D-9F3B-C73BF4EEC72B}" sibTransId="{7916B9F0-E529-4053-9790-FB290D9F3FDB}"/>
    <dgm:cxn modelId="{D673FB4F-7027-4548-A231-2861F6920D22}" type="presOf" srcId="{37649C49-A382-4E24-9C9B-E3CAE0D2DFAE}" destId="{31C9F485-3162-4761-A8EE-C5DE3B78EB86}" srcOrd="0" destOrd="0" presId="urn:microsoft.com/office/officeart/2005/8/layout/default"/>
    <dgm:cxn modelId="{BD58D454-3559-4080-80D4-A375BBDC8E25}" srcId="{73D8DB2E-4062-4EF6-9C15-FAD26A02EC5B}" destId="{37649C49-A382-4E24-9C9B-E3CAE0D2DFAE}" srcOrd="4" destOrd="0" parTransId="{D2BF4733-E536-437F-865D-314E5941AA6C}" sibTransId="{9FBA5E97-1DCA-4E21-B94D-8B81F72476E4}"/>
    <dgm:cxn modelId="{787578C6-6261-4551-8C12-6194FA021AD9}" srcId="{73D8DB2E-4062-4EF6-9C15-FAD26A02EC5B}" destId="{74ABAB78-3FB4-4D19-8717-52C168E005B8}" srcOrd="7" destOrd="0" parTransId="{F9FC8A5E-BD43-43F9-A21E-9FDA87540FED}" sibTransId="{537FD6CC-F45D-4CEE-B3F1-AA85FCB4CBAE}"/>
    <dgm:cxn modelId="{DD29D6C9-8E71-4E4E-B2AD-5701096FBF09}" type="presOf" srcId="{74ABAB78-3FB4-4D19-8717-52C168E005B8}" destId="{9069287F-6946-40FA-B977-F2519F284632}" srcOrd="0" destOrd="0" presId="urn:microsoft.com/office/officeart/2005/8/layout/default"/>
    <dgm:cxn modelId="{A91600D9-9E70-440E-A7C7-E630BC8F0FDF}" srcId="{73D8DB2E-4062-4EF6-9C15-FAD26A02EC5B}" destId="{0A0A451D-B50A-42D9-BA07-2664DA9ECC74}" srcOrd="3" destOrd="0" parTransId="{D7B8D4FC-EA70-4422-BD2B-F830B69E0D30}" sibTransId="{B654B444-6ABB-4F1C-9514-CBCF3A2C58DA}"/>
    <dgm:cxn modelId="{D8FB8ADE-048F-43B8-8FF4-775525D1A2CC}" srcId="{73D8DB2E-4062-4EF6-9C15-FAD26A02EC5B}" destId="{7265907F-3FF3-4492-9A20-5513C812A0DA}" srcOrd="2" destOrd="0" parTransId="{61CC342E-700A-418F-9677-5CA88DB393BF}" sibTransId="{3112E796-68C9-4AD6-B8CD-B6A498672B28}"/>
    <dgm:cxn modelId="{A3A5E6DE-C492-46A3-B1DE-64C978865467}" srcId="{73D8DB2E-4062-4EF6-9C15-FAD26A02EC5B}" destId="{63542F72-FA3D-48C1-8879-4137DE29057F}" srcOrd="5" destOrd="0" parTransId="{A505CF6C-EE90-473D-B9D7-40B965AD4FF6}" sibTransId="{A3004956-8474-423C-9299-AFA83EC047B5}"/>
    <dgm:cxn modelId="{C1E3B7EA-0061-471E-8D22-B29296C17FCC}" type="presOf" srcId="{73D8DB2E-4062-4EF6-9C15-FAD26A02EC5B}" destId="{EECEAC7F-6E3F-40E8-B1BB-F5FCF9E14F4D}" srcOrd="0" destOrd="0" presId="urn:microsoft.com/office/officeart/2005/8/layout/default"/>
    <dgm:cxn modelId="{C4A280E9-D44E-47D7-975C-4E3C95FC50F8}" type="presParOf" srcId="{EECEAC7F-6E3F-40E8-B1BB-F5FCF9E14F4D}" destId="{88F6299D-1B05-4F35-A506-10AEC1DFCA10}" srcOrd="0" destOrd="0" presId="urn:microsoft.com/office/officeart/2005/8/layout/default"/>
    <dgm:cxn modelId="{EDDC7131-8F51-47BC-9EF1-2FDDC2AAECAB}" type="presParOf" srcId="{EECEAC7F-6E3F-40E8-B1BB-F5FCF9E14F4D}" destId="{57D0AA17-22F3-4C05-BE67-A8114AC453D4}" srcOrd="1" destOrd="0" presId="urn:microsoft.com/office/officeart/2005/8/layout/default"/>
    <dgm:cxn modelId="{F929CEA9-068F-4D43-A7A3-024941E29013}" type="presParOf" srcId="{EECEAC7F-6E3F-40E8-B1BB-F5FCF9E14F4D}" destId="{225D705D-5CE3-4733-8A03-A06730AD9FAD}" srcOrd="2" destOrd="0" presId="urn:microsoft.com/office/officeart/2005/8/layout/default"/>
    <dgm:cxn modelId="{C31EBD7D-3583-4687-A4F9-B94D8537092F}" type="presParOf" srcId="{EECEAC7F-6E3F-40E8-B1BB-F5FCF9E14F4D}" destId="{3087F028-6BA4-4951-90CD-9FB905774C9E}" srcOrd="3" destOrd="0" presId="urn:microsoft.com/office/officeart/2005/8/layout/default"/>
    <dgm:cxn modelId="{9597C554-9FCD-4ED9-85DB-FA426787AE31}" type="presParOf" srcId="{EECEAC7F-6E3F-40E8-B1BB-F5FCF9E14F4D}" destId="{E08A6074-E4D7-44F7-BEC8-D354B26E1E79}" srcOrd="4" destOrd="0" presId="urn:microsoft.com/office/officeart/2005/8/layout/default"/>
    <dgm:cxn modelId="{C7315B15-2862-456D-8CF3-2A5784BB41B2}" type="presParOf" srcId="{EECEAC7F-6E3F-40E8-B1BB-F5FCF9E14F4D}" destId="{BF2EE819-DB66-4764-AF96-FFE6ADD93475}" srcOrd="5" destOrd="0" presId="urn:microsoft.com/office/officeart/2005/8/layout/default"/>
    <dgm:cxn modelId="{C704145C-27E0-4FB4-96B2-74ACD0D87B85}" type="presParOf" srcId="{EECEAC7F-6E3F-40E8-B1BB-F5FCF9E14F4D}" destId="{A8B28866-7414-4919-BD08-C8C04A3214F0}" srcOrd="6" destOrd="0" presId="urn:microsoft.com/office/officeart/2005/8/layout/default"/>
    <dgm:cxn modelId="{568B9CB9-5ED8-4328-B942-14CFF26DA416}" type="presParOf" srcId="{EECEAC7F-6E3F-40E8-B1BB-F5FCF9E14F4D}" destId="{84D85355-13DE-4998-8549-67B7E0DBACFF}" srcOrd="7" destOrd="0" presId="urn:microsoft.com/office/officeart/2005/8/layout/default"/>
    <dgm:cxn modelId="{AFCB4687-BEA1-487C-92EE-8A79B848D6AE}" type="presParOf" srcId="{EECEAC7F-6E3F-40E8-B1BB-F5FCF9E14F4D}" destId="{31C9F485-3162-4761-A8EE-C5DE3B78EB86}" srcOrd="8" destOrd="0" presId="urn:microsoft.com/office/officeart/2005/8/layout/default"/>
    <dgm:cxn modelId="{6E1658E2-C34C-41BA-90D5-971853031EF5}" type="presParOf" srcId="{EECEAC7F-6E3F-40E8-B1BB-F5FCF9E14F4D}" destId="{39FF5BD4-0827-4BE9-8510-1F74190F5421}" srcOrd="9" destOrd="0" presId="urn:microsoft.com/office/officeart/2005/8/layout/default"/>
    <dgm:cxn modelId="{29406ED7-8D5C-4A22-8968-2A467EE8012C}" type="presParOf" srcId="{EECEAC7F-6E3F-40E8-B1BB-F5FCF9E14F4D}" destId="{D9FEED5B-3178-4BD0-B119-3E333555DAF9}" srcOrd="10" destOrd="0" presId="urn:microsoft.com/office/officeart/2005/8/layout/default"/>
    <dgm:cxn modelId="{FA701BBF-2414-46F9-A256-97D64F01DF38}" type="presParOf" srcId="{EECEAC7F-6E3F-40E8-B1BB-F5FCF9E14F4D}" destId="{3AB1C7A4-67D9-4F19-A787-34626182FDD2}" srcOrd="11" destOrd="0" presId="urn:microsoft.com/office/officeart/2005/8/layout/default"/>
    <dgm:cxn modelId="{871B81EC-9AC8-4A63-9A79-04753E06F112}" type="presParOf" srcId="{EECEAC7F-6E3F-40E8-B1BB-F5FCF9E14F4D}" destId="{1D23C461-6A6B-4B79-B83E-012C97ABC0D6}" srcOrd="12" destOrd="0" presId="urn:microsoft.com/office/officeart/2005/8/layout/default"/>
    <dgm:cxn modelId="{68C327C4-EA1F-4990-9613-3EBE231EC0EE}" type="presParOf" srcId="{EECEAC7F-6E3F-40E8-B1BB-F5FCF9E14F4D}" destId="{89E588C6-05DF-4824-A763-57BC1DFFD217}" srcOrd="13" destOrd="0" presId="urn:microsoft.com/office/officeart/2005/8/layout/default"/>
    <dgm:cxn modelId="{777D48F0-FD3D-4196-99DF-F8F32AFA2BB6}" type="presParOf" srcId="{EECEAC7F-6E3F-40E8-B1BB-F5FCF9E14F4D}" destId="{9069287F-6946-40FA-B977-F2519F28463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0E91D-C793-457B-8DF2-096AFB56F395}">
      <dsp:nvSpPr>
        <dsp:cNvPr id="0" name=""/>
        <dsp:cNvSpPr/>
      </dsp:nvSpPr>
      <dsp:spPr>
        <a:xfrm>
          <a:off x="17" y="68549"/>
          <a:ext cx="3526110" cy="3520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30C4E-4451-44B3-81F8-DD584BB984E6}">
      <dsp:nvSpPr>
        <dsp:cNvPr id="0" name=""/>
        <dsp:cNvSpPr/>
      </dsp:nvSpPr>
      <dsp:spPr>
        <a:xfrm>
          <a:off x="391807" y="440750"/>
          <a:ext cx="3526110" cy="352050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Principally affects the lungs and airways, but can also cause fever, raised temperature, a new continuous dry cough, headache, aching muscles and fatigue.</a:t>
          </a:r>
          <a:endParaRPr lang="en-US" sz="2700" kern="1200" dirty="0"/>
        </a:p>
      </dsp:txBody>
      <dsp:txXfrm>
        <a:off x="494919" y="543862"/>
        <a:ext cx="3319886" cy="3314281"/>
      </dsp:txXfrm>
    </dsp:sp>
    <dsp:sp modelId="{A3775C7D-74C6-4D7F-8413-F1B5C68AA835}">
      <dsp:nvSpPr>
        <dsp:cNvPr id="0" name=""/>
        <dsp:cNvSpPr/>
      </dsp:nvSpPr>
      <dsp:spPr>
        <a:xfrm>
          <a:off x="4311699" y="497770"/>
          <a:ext cx="3526110" cy="36559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AEF8BF-7F4B-4163-BA41-BE1BB8C9D728}">
      <dsp:nvSpPr>
        <dsp:cNvPr id="0" name=""/>
        <dsp:cNvSpPr/>
      </dsp:nvSpPr>
      <dsp:spPr>
        <a:xfrm>
          <a:off x="4703489" y="869970"/>
          <a:ext cx="3526110" cy="365599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People experience a range of symptoms from mild discomfort to severe effects - that can lead to death.</a:t>
          </a:r>
          <a:endParaRPr lang="en-US" sz="2700" kern="1200" dirty="0"/>
        </a:p>
      </dsp:txBody>
      <dsp:txXfrm>
        <a:off x="4806765" y="973246"/>
        <a:ext cx="3319558" cy="3449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6E385-A1BF-4268-92E2-DF5F94C18F0B}">
      <dsp:nvSpPr>
        <dsp:cNvPr id="0" name=""/>
        <dsp:cNvSpPr/>
      </dsp:nvSpPr>
      <dsp:spPr>
        <a:xfrm>
          <a:off x="5040577" y="28601"/>
          <a:ext cx="2962656" cy="22077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Hand washing is the priority with hand sanitiser as a back up</a:t>
          </a:r>
          <a:endParaRPr lang="en-US" sz="2800" kern="1200" dirty="0"/>
        </a:p>
      </dsp:txBody>
      <dsp:txXfrm>
        <a:off x="5148350" y="136374"/>
        <a:ext cx="2747110" cy="1992186"/>
      </dsp:txXfrm>
    </dsp:sp>
    <dsp:sp modelId="{2874AB3A-CE91-4DB7-A28F-578AC8E68A29}">
      <dsp:nvSpPr>
        <dsp:cNvPr id="0" name=""/>
        <dsp:cNvSpPr/>
      </dsp:nvSpPr>
      <dsp:spPr>
        <a:xfrm rot="5400000">
          <a:off x="4885114" y="1086941"/>
          <a:ext cx="1422027" cy="467019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Tables/Desk, Tools, Door handles, All contact/touching points etc.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/>
            <a:t>Avoid transmitting the virus to surfaces which could be picked up by others</a:t>
          </a:r>
          <a:endParaRPr lang="en-US" sz="2000" b="1" kern="1200" dirty="0"/>
        </a:p>
      </dsp:txBody>
      <dsp:txXfrm rot="-5400000">
        <a:off x="3261028" y="2780445"/>
        <a:ext cx="4600781" cy="1283191"/>
      </dsp:txXfrm>
    </dsp:sp>
    <dsp:sp modelId="{9637CA4C-5D8D-480A-B1FA-D6F8F1709A1C}">
      <dsp:nvSpPr>
        <dsp:cNvPr id="0" name=""/>
        <dsp:cNvSpPr/>
      </dsp:nvSpPr>
      <dsp:spPr>
        <a:xfrm>
          <a:off x="298372" y="2318174"/>
          <a:ext cx="2962656" cy="22077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Use disinfectant / antiseptic wipes to regularly clean surfaces;</a:t>
          </a:r>
          <a:endParaRPr lang="en-US" sz="2800" kern="1200" dirty="0"/>
        </a:p>
      </dsp:txBody>
      <dsp:txXfrm>
        <a:off x="406145" y="2425947"/>
        <a:ext cx="2747110" cy="199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0455C-800E-4DDD-829C-4131D0DF40F3}">
      <dsp:nvSpPr>
        <dsp:cNvPr id="0" name=""/>
        <dsp:cNvSpPr/>
      </dsp:nvSpPr>
      <dsp:spPr>
        <a:xfrm>
          <a:off x="0" y="10796"/>
          <a:ext cx="2962656" cy="723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5331" y="46127"/>
        <a:ext cx="2891994" cy="653094"/>
      </dsp:txXfrm>
    </dsp:sp>
    <dsp:sp modelId="{6F68A1A4-487F-4849-90D5-290E51ED7B5C}">
      <dsp:nvSpPr>
        <dsp:cNvPr id="0" name=""/>
        <dsp:cNvSpPr/>
      </dsp:nvSpPr>
      <dsp:spPr>
        <a:xfrm>
          <a:off x="0" y="761187"/>
          <a:ext cx="2962656" cy="723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Points of common contact removed if possible</a:t>
          </a:r>
        </a:p>
      </dsp:txBody>
      <dsp:txXfrm>
        <a:off x="35331" y="796518"/>
        <a:ext cx="2891994" cy="653094"/>
      </dsp:txXfrm>
    </dsp:sp>
    <dsp:sp modelId="{12A876AE-1CA7-4388-BE0B-208681E18930}">
      <dsp:nvSpPr>
        <dsp:cNvPr id="0" name=""/>
        <dsp:cNvSpPr/>
      </dsp:nvSpPr>
      <dsp:spPr>
        <a:xfrm rot="5400000">
          <a:off x="5306625" y="-2281131"/>
          <a:ext cx="579005" cy="5266944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access, cabins, points of work, vehicles etc.</a:t>
          </a:r>
          <a:endParaRPr lang="en-US" sz="2100" kern="1200" dirty="0"/>
        </a:p>
      </dsp:txBody>
      <dsp:txXfrm rot="-5400000">
        <a:off x="2962656" y="91103"/>
        <a:ext cx="5238679" cy="522475"/>
      </dsp:txXfrm>
    </dsp:sp>
    <dsp:sp modelId="{9B7246C2-4233-4483-8842-F8A14BA64706}">
      <dsp:nvSpPr>
        <dsp:cNvPr id="0" name=""/>
        <dsp:cNvSpPr/>
      </dsp:nvSpPr>
      <dsp:spPr>
        <a:xfrm>
          <a:off x="0" y="1521131"/>
          <a:ext cx="2962656" cy="723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Restricted numbers in welfare cabins</a:t>
          </a:r>
        </a:p>
      </dsp:txBody>
      <dsp:txXfrm>
        <a:off x="35331" y="1556462"/>
        <a:ext cx="2891994" cy="653094"/>
      </dsp:txXfrm>
    </dsp:sp>
    <dsp:sp modelId="{385A8117-F329-456B-BF95-20FD645E756F}">
      <dsp:nvSpPr>
        <dsp:cNvPr id="0" name=""/>
        <dsp:cNvSpPr/>
      </dsp:nvSpPr>
      <dsp:spPr>
        <a:xfrm>
          <a:off x="0" y="2281075"/>
          <a:ext cx="2962656" cy="723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Signs &amp; markings to support the above</a:t>
          </a:r>
          <a:endParaRPr lang="en-US" sz="2000" kern="1200"/>
        </a:p>
      </dsp:txBody>
      <dsp:txXfrm>
        <a:off x="35331" y="2316406"/>
        <a:ext cx="2891994" cy="653094"/>
      </dsp:txXfrm>
    </dsp:sp>
    <dsp:sp modelId="{B8553276-A01C-439E-A548-2007CD6BE26D}">
      <dsp:nvSpPr>
        <dsp:cNvPr id="0" name=""/>
        <dsp:cNvSpPr/>
      </dsp:nvSpPr>
      <dsp:spPr>
        <a:xfrm>
          <a:off x="0" y="3041019"/>
          <a:ext cx="2962656" cy="723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Staggered breaks</a:t>
          </a:r>
          <a:endParaRPr lang="en-US" sz="2000" kern="1200"/>
        </a:p>
      </dsp:txBody>
      <dsp:txXfrm>
        <a:off x="35331" y="3076350"/>
        <a:ext cx="2891994" cy="653094"/>
      </dsp:txXfrm>
    </dsp:sp>
    <dsp:sp modelId="{CA2C55EE-7FDB-4BF3-82B5-0A6E0B095D50}">
      <dsp:nvSpPr>
        <dsp:cNvPr id="0" name=""/>
        <dsp:cNvSpPr/>
      </dsp:nvSpPr>
      <dsp:spPr>
        <a:xfrm>
          <a:off x="0" y="3800963"/>
          <a:ext cx="2962656" cy="7237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Bring a packed lunch, refreshments (flask)</a:t>
          </a:r>
          <a:endParaRPr lang="en-US" sz="2000" kern="1200"/>
        </a:p>
      </dsp:txBody>
      <dsp:txXfrm>
        <a:off x="35331" y="3836294"/>
        <a:ext cx="2891994" cy="653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6299D-1B05-4F35-A506-10AEC1DFCA1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Comply with hygiene &amp; social distancing requirements</a:t>
          </a:r>
          <a:endParaRPr lang="en-US" sz="2100" kern="1200"/>
        </a:p>
      </dsp:txBody>
      <dsp:txXfrm>
        <a:off x="495061" y="645"/>
        <a:ext cx="2262336" cy="1357401"/>
      </dsp:txXfrm>
    </dsp:sp>
    <dsp:sp modelId="{225D705D-5CE3-4733-8A03-A06730AD9FAD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Briefing numbers will be reduced in welfare cabins</a:t>
          </a:r>
          <a:endParaRPr lang="en-US" sz="2100" kern="1200"/>
        </a:p>
      </dsp:txBody>
      <dsp:txXfrm>
        <a:off x="2983631" y="645"/>
        <a:ext cx="2262336" cy="1357401"/>
      </dsp:txXfrm>
    </dsp:sp>
    <dsp:sp modelId="{E08A6074-E4D7-44F7-BEC8-D354B26E1E79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Rotational shifts required for briefings – staggered times</a:t>
          </a:r>
          <a:endParaRPr lang="en-US" sz="2100" kern="1200"/>
        </a:p>
      </dsp:txBody>
      <dsp:txXfrm>
        <a:off x="5472201" y="645"/>
        <a:ext cx="2262336" cy="1357401"/>
      </dsp:txXfrm>
    </dsp:sp>
    <dsp:sp modelId="{A8B28866-7414-4919-BD08-C8C04A3214F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Squads kept together as much as possible</a:t>
          </a:r>
          <a:endParaRPr lang="en-US" sz="2100" kern="1200"/>
        </a:p>
      </dsp:txBody>
      <dsp:txXfrm>
        <a:off x="495061" y="1584280"/>
        <a:ext cx="2262336" cy="1357401"/>
      </dsp:txXfrm>
    </dsp:sp>
    <dsp:sp modelId="{31C9F485-3162-4761-A8EE-C5DE3B78EB86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Look for signs/markings</a:t>
          </a:r>
          <a:endParaRPr lang="en-US" sz="2100" kern="1200"/>
        </a:p>
      </dsp:txBody>
      <dsp:txXfrm>
        <a:off x="2983631" y="1584280"/>
        <a:ext cx="2262336" cy="1357401"/>
      </dsp:txXfrm>
    </dsp:sp>
    <dsp:sp modelId="{D9FEED5B-3178-4BD0-B119-3E333555DAF9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Wash hands – use hygiene stations </a:t>
          </a:r>
          <a:endParaRPr lang="en-US" sz="2100" kern="1200"/>
        </a:p>
      </dsp:txBody>
      <dsp:txXfrm>
        <a:off x="5472201" y="1584280"/>
        <a:ext cx="2262336" cy="1357401"/>
      </dsp:txXfrm>
    </dsp:sp>
    <dsp:sp modelId="{1D23C461-6A6B-4B79-B83E-012C97ABC0D6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COVID risk controls included in every task briefing</a:t>
          </a:r>
          <a:endParaRPr lang="en-US" sz="2100" kern="1200"/>
        </a:p>
      </dsp:txBody>
      <dsp:txXfrm>
        <a:off x="1739346" y="3167916"/>
        <a:ext cx="2262336" cy="1357401"/>
      </dsp:txXfrm>
    </dsp:sp>
    <dsp:sp modelId="{9069287F-6946-40FA-B977-F2519F284632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Avoid inviting non-essential visitors to site.</a:t>
          </a:r>
          <a:endParaRPr lang="en-US" sz="2100" kern="1200"/>
        </a:p>
      </dsp:txBody>
      <dsp:txXfrm>
        <a:off x="4227916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6808-D7C7-4A13-B75B-B815F298B63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C7FC-3D4F-41EE-8EF2-CA10DCA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5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3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err="1"/>
              <a:t>Ffglkg;lk;lgkl</a:t>
            </a:r>
            <a:r>
              <a:rPr lang="en-US" dirty="0"/>
              <a:t>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3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8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7953-80EA-47E2-8988-36ACB1FE1A23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518C-70B0-4A34-AE97-54CB4FAC360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1" t="48864" r="27573" b="31780"/>
          <a:stretch/>
        </p:blipFill>
        <p:spPr>
          <a:xfrm>
            <a:off x="5580112" y="332656"/>
            <a:ext cx="3129870" cy="9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cot/coronavirus-covid-1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coral&#10;&#10;Description automatically generated">
            <a:extLst>
              <a:ext uri="{FF2B5EF4-FFF2-40B4-BE49-F238E27FC236}">
                <a16:creationId xmlns:a16="http://schemas.microsoft.com/office/drawing/2014/main" id="{E1A90216-088E-4336-B246-E9D9D2E8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90650"/>
            <a:ext cx="91281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75F616-8F8F-4787-834C-85B97F149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97" y="4869160"/>
            <a:ext cx="7920880" cy="694928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CAUSE, EFFECT &amp; RISK 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177413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16AFC46-05E8-49CB-85CE-C1E5B5FD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COVID-19: RISK CONTROLS: </a:t>
            </a:r>
            <a:br>
              <a:rPr lang="en-GB" sz="3700"/>
            </a:br>
            <a:r>
              <a:rPr lang="en-GB" sz="3700"/>
              <a:t>SOCIAL DISTANCING</a:t>
            </a:r>
            <a:endParaRPr lang="en-US" sz="370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651FDC1-744B-488E-853D-DA64B2EEE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169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A1C6A6B-C43B-4C39-972C-D4E2380EF6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3665220" cy="3422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52D98B-C2DD-41DD-A87F-B0FF352A6F48}"/>
              </a:ext>
            </a:extLst>
          </p:cNvPr>
          <p:cNvSpPr/>
          <p:nvPr/>
        </p:nvSpPr>
        <p:spPr>
          <a:xfrm>
            <a:off x="539552" y="1772816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chemeClr val="bg1"/>
                </a:solidFill>
              </a:rPr>
              <a:t>Keep</a:t>
            </a:r>
            <a:r>
              <a:rPr lang="en-GB" dirty="0"/>
              <a:t> </a:t>
            </a:r>
            <a:r>
              <a:rPr lang="en-GB" sz="2000" dirty="0">
                <a:solidFill>
                  <a:schemeClr val="bg1"/>
                </a:solidFill>
              </a:rPr>
              <a:t>2m apart – all areas;</a:t>
            </a:r>
          </a:p>
        </p:txBody>
      </p:sp>
    </p:spTree>
    <p:extLst>
      <p:ext uri="{BB962C8B-B14F-4D97-AF65-F5344CB8AC3E}">
        <p14:creationId xmlns:p14="http://schemas.microsoft.com/office/powerpoint/2010/main" val="275584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2033-F176-4C7C-AD3A-2949D0E6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700"/>
              <a:t>COVID-19: RISK CONTROLS: COMMUNICATION</a:t>
            </a:r>
            <a:endParaRPr lang="en-GB" sz="37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23E3D3-EF49-408B-8EFA-13652BAFA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427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02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1A9E-4F69-4798-BF50-1F1C4A99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600" dirty="0"/>
              <a:t>COVID-19: RISK CONTROLS: </a:t>
            </a:r>
            <a:br>
              <a:rPr lang="en-GB" altLang="en-US" sz="3600" dirty="0"/>
            </a:br>
            <a:r>
              <a:rPr lang="en-GB" altLang="en-US" sz="3600" dirty="0"/>
              <a:t>MONITORING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5F7A-A28C-475F-9AB2-6EE88645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b="1" dirty="0"/>
              <a:t>Self Monitor:</a:t>
            </a:r>
            <a:r>
              <a:rPr lang="en-GB" altLang="en-US" sz="4000" dirty="0"/>
              <a:t> Always be vigilant - a personal responsibility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b="1" dirty="0">
                <a:solidFill>
                  <a:srgbClr val="C00000"/>
                </a:solidFill>
              </a:rPr>
              <a:t>COVID Monitors </a:t>
            </a:r>
            <a:r>
              <a:rPr lang="en-GB" altLang="en-US" dirty="0"/>
              <a:t>appointed on site to;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3200" dirty="0"/>
              <a:t>Coach/remind persons of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3200" dirty="0"/>
              <a:t>Raise issues of repeated non-compliance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endParaRPr lang="en-GB" altLang="en-US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58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F300-131F-4595-88B4-CF625613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COVID-19: RISK CONTROLS: </a:t>
            </a:r>
            <a:b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E593-3BC2-4DB4-A3EA-B6053DFB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en-US" dirty="0"/>
              <a:t>If displaying symptoms persons must report to management &amp; isolate for 7 days</a:t>
            </a:r>
          </a:p>
          <a:p>
            <a:pPr marL="171450" indent="-171450">
              <a:defRPr/>
            </a:pPr>
            <a:endParaRPr lang="en-GB" altLang="en-US" sz="1100" dirty="0"/>
          </a:p>
          <a:p>
            <a:pPr>
              <a:defRPr/>
            </a:pPr>
            <a:r>
              <a:rPr lang="en-GB" altLang="en-US" dirty="0"/>
              <a:t>If a member of the household has symptoms they must isolate for 14 days.</a:t>
            </a:r>
          </a:p>
          <a:p>
            <a:pPr marL="171450" indent="-171450">
              <a:defRPr/>
            </a:pPr>
            <a:endParaRPr lang="en-GB" altLang="en-US" sz="1100" dirty="0"/>
          </a:p>
          <a:p>
            <a:pPr>
              <a:defRPr/>
            </a:pPr>
            <a:r>
              <a:rPr lang="en-GB" altLang="en-US" dirty="0"/>
              <a:t>If in doubt – contact management.</a:t>
            </a:r>
          </a:p>
          <a:p>
            <a:pPr marL="0" indent="0">
              <a:buNone/>
              <a:defRPr/>
            </a:pPr>
            <a:endParaRPr lang="en-GB" altLang="en-US" dirty="0"/>
          </a:p>
          <a:p>
            <a:r>
              <a:rPr lang="en-GB" altLang="en-US" dirty="0">
                <a:solidFill>
                  <a:srgbClr val="C00000"/>
                </a:solidFill>
              </a:rPr>
              <a:t>As we all adapt to the “</a:t>
            </a:r>
            <a:r>
              <a:rPr lang="en-GB" altLang="en-US" b="1" dirty="0">
                <a:solidFill>
                  <a:srgbClr val="C00000"/>
                </a:solidFill>
              </a:rPr>
              <a:t>NEW NORMAL</a:t>
            </a:r>
            <a:r>
              <a:rPr lang="en-GB" altLang="en-US" dirty="0">
                <a:solidFill>
                  <a:srgbClr val="C00000"/>
                </a:solidFill>
              </a:rPr>
              <a:t>” at work, any improvement suggestions from the workforce are encouraged and welcomed.  If you have an improvement suggestion, please bring this to the attention of the COVID Monitor.</a:t>
            </a:r>
            <a:endParaRPr lang="en-GB" altLang="en-US" sz="24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46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3AD9-9B5B-46B3-99DA-EB885619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3600" dirty="0"/>
              <a:t>COVID-19: RISK CONTROLS: </a:t>
            </a:r>
            <a:br>
              <a:rPr lang="en-GB" altLang="en-US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C4A3-DD91-4D57-99E7-A5586C579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altLang="en-US" sz="5400" dirty="0">
                <a:solidFill>
                  <a:srgbClr val="C80000"/>
                </a:solidFill>
              </a:rPr>
              <a:t>THIS RISK IS SERIOUS</a:t>
            </a:r>
            <a:endParaRPr lang="en-GB" altLang="en-US" dirty="0"/>
          </a:p>
          <a:p>
            <a:pPr marL="0" indent="0" algn="ctr">
              <a:buNone/>
            </a:pPr>
            <a:r>
              <a:rPr lang="en-GB" altLang="en-US" dirty="0"/>
              <a:t>Site monitoring will be carried out with a focus on COVID controls:</a:t>
            </a:r>
          </a:p>
          <a:p>
            <a:pPr marL="457200" lvl="1" indent="0">
              <a:buNone/>
            </a:pPr>
            <a:r>
              <a:rPr lang="en-GB" altLang="en-US" sz="2000" dirty="0"/>
              <a:t>Continuous daily inspections</a:t>
            </a:r>
          </a:p>
          <a:p>
            <a:pPr marL="457200" lvl="1" indent="0">
              <a:buNone/>
            </a:pPr>
            <a:r>
              <a:rPr lang="en-GB" altLang="en-US" sz="2000" dirty="0"/>
              <a:t>Site Management &amp; Senior Management reports</a:t>
            </a:r>
          </a:p>
          <a:p>
            <a:pPr marL="457200" lvl="1" indent="0">
              <a:buNone/>
            </a:pPr>
            <a:r>
              <a:rPr lang="en-GB" altLang="en-US" sz="2000" dirty="0"/>
              <a:t>Health &amp; Safety inspections &amp; audits</a:t>
            </a:r>
          </a:p>
          <a:p>
            <a:pPr marL="457200" lvl="1" indent="0">
              <a:buNone/>
            </a:pPr>
            <a:r>
              <a:rPr lang="en-GB" altLang="en-US" sz="2000" dirty="0"/>
              <a:t>Directors tours</a:t>
            </a:r>
          </a:p>
          <a:p>
            <a:pPr marL="457200" lvl="1" indent="0">
              <a:buNone/>
            </a:pPr>
            <a:endParaRPr lang="en-GB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/>
              <a:t>Link to Scottish Government website: </a:t>
            </a: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https://www.gov.scot/coronavirus-covid-19/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74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CORONAVIRUS/COVID19 RETURNING TO WORK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Scottish Government &amp; </a:t>
            </a:r>
          </a:p>
          <a:p>
            <a:r>
              <a:rPr lang="en-GB" b="1" dirty="0">
                <a:solidFill>
                  <a:schemeClr val="tx2"/>
                </a:solidFill>
              </a:rPr>
              <a:t>Construction Industry Guidance.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6A69E-7347-45D0-B992-45441502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0425"/>
            <a:ext cx="792549" cy="768163"/>
          </a:xfrm>
          <a:prstGeom prst="rect">
            <a:avLst/>
          </a:prstGeom>
        </p:spPr>
      </p:pic>
      <p:pic>
        <p:nvPicPr>
          <p:cNvPr id="6" name="Picture 10" descr="A close up of a coral&#10;&#10;Description automatically generated">
            <a:extLst>
              <a:ext uri="{FF2B5EF4-FFF2-40B4-BE49-F238E27FC236}">
                <a16:creationId xmlns:a16="http://schemas.microsoft.com/office/drawing/2014/main" id="{0551DCC6-8299-4D13-AFAA-78DCAF48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41" y="2810655"/>
            <a:ext cx="7905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6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923533-7776-434E-91B4-537283DE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COVID-19: GENERAL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4906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Coronavirus affects travel, parking, entering sites, walking routes, welfare cabins, briefings, employees, sub-contractors, visitors, delivery drivers, cleaning, first aid &amp; emergency arrangements.</a:t>
            </a:r>
            <a:endParaRPr lang="en-GB" dirty="0"/>
          </a:p>
        </p:txBody>
      </p:sp>
      <p:pic>
        <p:nvPicPr>
          <p:cNvPr id="6" name="Picture 10" descr="A close up of a coral&#10;&#10;Description automatically generated">
            <a:extLst>
              <a:ext uri="{FF2B5EF4-FFF2-40B4-BE49-F238E27FC236}">
                <a16:creationId xmlns:a16="http://schemas.microsoft.com/office/drawing/2014/main" id="{9A063E1E-E318-4900-A3E5-6E3EF2100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7508" b="1"/>
          <a:stretch/>
        </p:blipFill>
        <p:spPr bwMode="auto">
          <a:xfrm>
            <a:off x="5724128" y="2276872"/>
            <a:ext cx="2818656" cy="31588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7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COVID-19: CAUSE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Highly infectious virus spread in droplets from sneezing &amp; coughing, passing directly to another person or indirectly by touching surfaces, contaminated with droplets.  </a:t>
            </a:r>
          </a:p>
          <a:p>
            <a:r>
              <a:rPr lang="en-GB" dirty="0"/>
              <a:t>The virus can remain on surfaces for up to 72 hours.</a:t>
            </a:r>
          </a:p>
          <a:p>
            <a:r>
              <a:rPr lang="en-GB" dirty="0"/>
              <a:t>The virus gets into the body through the eyes, nose &amp; mouth, by people touching their face with their hands.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67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0F8C-ED3B-4AB9-87B0-A41C9D16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altLang="en-US"/>
              <a:t>COVID-19: EFFECT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4C117D-1DA2-483D-AFAA-EC90342A8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94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38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COVID-19: RISK CONTROLS: </a:t>
            </a:r>
            <a:b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GOOD HYGIENE PRACTICE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6279" y="1535113"/>
            <a:ext cx="4041775" cy="639762"/>
          </a:xfrm>
        </p:spPr>
        <p:txBody>
          <a:bodyPr/>
          <a:lstStyle/>
          <a:p>
            <a:r>
              <a:rPr lang="en-GB" dirty="0"/>
              <a:t>AVOID</a:t>
            </a:r>
          </a:p>
        </p:txBody>
      </p:sp>
      <p:pic>
        <p:nvPicPr>
          <p:cNvPr id="7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4BCA520-9EF8-4003-A497-C60BB5A895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0" y="2515308"/>
            <a:ext cx="2199574" cy="17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C9190-F5D1-4956-87B8-9D2009880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78" y="2375397"/>
            <a:ext cx="2060627" cy="1920406"/>
          </a:xfrm>
          <a:prstGeom prst="rect">
            <a:avLst/>
          </a:prstGeom>
        </p:spPr>
      </p:pic>
      <p:pic>
        <p:nvPicPr>
          <p:cNvPr id="9" name="Picture 18" descr="A picture containing game&#10;&#10;Description automatically generated">
            <a:extLst>
              <a:ext uri="{FF2B5EF4-FFF2-40B4-BE49-F238E27FC236}">
                <a16:creationId xmlns:a16="http://schemas.microsoft.com/office/drawing/2014/main" id="{7D255150-279A-40C0-A4D1-38CA86D2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4831"/>
            <a:ext cx="177641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C636284-3BB2-454F-97AD-E90D8FC6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78" y="3873502"/>
            <a:ext cx="204628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A picture containing game&#10;&#10;Description automatically generated">
            <a:extLst>
              <a:ext uri="{FF2B5EF4-FFF2-40B4-BE49-F238E27FC236}">
                <a16:creationId xmlns:a16="http://schemas.microsoft.com/office/drawing/2014/main" id="{D4024AB8-28E0-479D-9B17-30D618819FB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0756"/>
            <a:ext cx="1984722" cy="16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46C8921C-280F-4337-AF25-73D873FE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02" y="4308491"/>
            <a:ext cx="1877942" cy="16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5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700" dirty="0"/>
              <a:t>COVID-19: RISK CONTROLS: </a:t>
            </a:r>
            <a:br>
              <a:rPr lang="en-GB" altLang="en-US" sz="3700" dirty="0"/>
            </a:br>
            <a:r>
              <a:rPr lang="en-GB" altLang="en-US" sz="3700" dirty="0"/>
              <a:t>GOOD HYGIENE PRACTICE</a:t>
            </a:r>
            <a:endParaRPr lang="en-GB" sz="37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7F21E0D-B542-47D4-9A6C-DFE5A0409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0657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ED507A-906D-418E-8DD8-869119602B0C}"/>
              </a:ext>
            </a:extLst>
          </p:cNvPr>
          <p:cNvSpPr/>
          <p:nvPr/>
        </p:nvSpPr>
        <p:spPr>
          <a:xfrm>
            <a:off x="683568" y="1844824"/>
            <a:ext cx="4824536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Everyone has a responsibility to prevent the spread of the virus &amp; assist in finding solutions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7DFB-4FDA-42D8-85A1-82E0AAB7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RISK CONTROLS: </a:t>
            </a:r>
            <a:br>
              <a:rPr lang="en-GB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HYGIENE PRACTICE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1B0D-425C-4070-8207-DEB1A14A1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C00000"/>
                </a:solidFill>
              </a:rPr>
              <a:t>FIRST AIDERS</a:t>
            </a:r>
          </a:p>
          <a:p>
            <a:pPr algn="ctr">
              <a:defRPr/>
            </a:pPr>
            <a:endParaRPr lang="en-GB" sz="1100" dirty="0"/>
          </a:p>
          <a:p>
            <a:pPr>
              <a:defRPr/>
            </a:pPr>
            <a:r>
              <a:rPr lang="en-GB" dirty="0"/>
              <a:t>First aid kit to include extra PPE for First Aiders, being; face mask, disposable gloves, apron &amp; eye protection.</a:t>
            </a:r>
          </a:p>
          <a:p>
            <a:pPr>
              <a:defRPr/>
            </a:pPr>
            <a:endParaRPr lang="en-GB" sz="1100" dirty="0"/>
          </a:p>
          <a:p>
            <a:pPr>
              <a:defRPr/>
            </a:pPr>
            <a:r>
              <a:rPr lang="en-GB" dirty="0"/>
              <a:t>If giving CPR - only do chest compressions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5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03DF-4115-431D-BCD5-EA25E531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COVID-19: RISK CONTROLS: </a:t>
            </a:r>
            <a:br>
              <a:rPr lang="en-GB" sz="3700" dirty="0"/>
            </a:br>
            <a:r>
              <a:rPr lang="en-GB" sz="3700" dirty="0"/>
              <a:t>SOCIAL DISTANCING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2966-88B6-45CF-BA17-56722F564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6223" y="1844824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b="1" dirty="0"/>
              <a:t>Keep a safe distance of 2m from each other at all times </a:t>
            </a:r>
          </a:p>
          <a:p>
            <a:pPr>
              <a:lnSpc>
                <a:spcPct val="90000"/>
              </a:lnSpc>
            </a:pPr>
            <a:endParaRPr lang="en-GB" altLang="en-US" sz="2000" b="1" dirty="0"/>
          </a:p>
          <a:p>
            <a:pPr>
              <a:lnSpc>
                <a:spcPct val="90000"/>
              </a:lnSpc>
            </a:pPr>
            <a:r>
              <a:rPr lang="en-GB" altLang="en-US" sz="2000" b="1" dirty="0"/>
              <a:t>If you know of times when this cannot be achieved or is being ignored, you must bring to the attention of site management.</a:t>
            </a:r>
          </a:p>
          <a:p>
            <a:pPr>
              <a:lnSpc>
                <a:spcPct val="90000"/>
              </a:lnSpc>
            </a:pPr>
            <a:endParaRPr lang="en-GB" altLang="en-US" sz="2000" b="1" dirty="0"/>
          </a:p>
          <a:p>
            <a:pPr>
              <a:lnSpc>
                <a:spcPct val="90000"/>
              </a:lnSpc>
            </a:pPr>
            <a:r>
              <a:rPr lang="en-GB" altLang="en-US" sz="2000" b="1" dirty="0"/>
              <a:t>Working together, solutions should be sought by everyone eliminate and reduce this close contact.</a:t>
            </a:r>
          </a:p>
          <a:p>
            <a:pPr>
              <a:lnSpc>
                <a:spcPct val="90000"/>
              </a:lnSpc>
            </a:pPr>
            <a:endParaRPr lang="en-GB" altLang="en-US" sz="2000" b="1" dirty="0"/>
          </a:p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B6075DC-1F10-4BF8-A885-C00E6C30B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470"/>
            <a:ext cx="3578352" cy="35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30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657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Custom Design</vt:lpstr>
      <vt:lpstr>PowerPoint Presentation</vt:lpstr>
      <vt:lpstr>CORONAVIRUS/COVID19 RETURNING TO WORK </vt:lpstr>
      <vt:lpstr>COVID-19: GENERAL INFORMATION</vt:lpstr>
      <vt:lpstr>COVID-19: CAUSE</vt:lpstr>
      <vt:lpstr>COVID-19: EFFECT</vt:lpstr>
      <vt:lpstr>COVID-19: RISK CONTROLS:  GOOD HYGIENE PRACTICE</vt:lpstr>
      <vt:lpstr>COVID-19: RISK CONTROLS:  GOOD HYGIENE PRACTICE</vt:lpstr>
      <vt:lpstr>COVID-19: RISK CONTROLS:  GOOD HYGIENE PRACTICE</vt:lpstr>
      <vt:lpstr>COVID-19: RISK CONTROLS:  SOCIAL DISTANCING</vt:lpstr>
      <vt:lpstr>COVID-19: RISK CONTROLS:  SOCIAL DISTANCING</vt:lpstr>
      <vt:lpstr>COVID-19: RISK CONTROLS: COMMUNICATION</vt:lpstr>
      <vt:lpstr>COVID-19: RISK CONTROLS:  MONITORING</vt:lpstr>
      <vt:lpstr>COVID-19: RISK CONTROLS:  MONITORING</vt:lpstr>
      <vt:lpstr>COVID-19: RISK CONTROLS: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CORONAVIRUS/COVID19 RETURNING TO WORK</dc:title>
  <dc:creator>Teri Urquhart</dc:creator>
  <cp:lastModifiedBy>Teri Urquhart</cp:lastModifiedBy>
  <cp:revision>11</cp:revision>
  <dcterms:created xsi:type="dcterms:W3CDTF">2020-05-01T13:32:37Z</dcterms:created>
  <dcterms:modified xsi:type="dcterms:W3CDTF">2020-05-06T13:44:34Z</dcterms:modified>
</cp:coreProperties>
</file>